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19" r:id="rId2"/>
    <p:sldId id="336" r:id="rId3"/>
    <p:sldId id="341" r:id="rId4"/>
    <p:sldId id="331" r:id="rId5"/>
    <p:sldId id="334" r:id="rId6"/>
    <p:sldId id="340" r:id="rId7"/>
  </p:sldIdLst>
  <p:sldSz cx="9144000" cy="6858000" type="screen4x3"/>
  <p:notesSz cx="6858000" cy="9144000"/>
  <p:defaultTextStyle>
    <a:lvl1pPr marL="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fr-FR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8024" autoAdjust="0"/>
  </p:normalViewPr>
  <p:slideViewPr>
    <p:cSldViewPr>
      <p:cViewPr varScale="1">
        <p:scale>
          <a:sx n="90" d="100"/>
          <a:sy n="90" d="100"/>
        </p:scale>
        <p:origin x="-163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handoutMaster" Target="handoutMasters/handoutMaster1.xml"/><Relationship Id="rId10" Type="http://schemas.openxmlformats.org/officeDocument/2006/relationships/printerSettings" Target="printerSettings/printerSettings1.bin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fr-FR" sz="1200"/>
            </a:lvl1pPr>
            <a:extLst/>
          </a:lstStyle>
          <a:p>
            <a:endParaRPr lang="fr-FR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fr-FR" sz="1200"/>
            </a:lvl1pPr>
            <a:extLst/>
          </a:lstStyle>
          <a:p>
            <a:fld id="{68F88C59-319B-4332-9A1D-2A62CFCB00D8}" type="datetimeFigureOut">
              <a:rPr lang="fr-FR" smtClean="0"/>
              <a:pPr/>
              <a:t>24/06/12</a:t>
            </a:fld>
            <a:endParaRPr lang="fr-FR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fr-FR" sz="1200"/>
            </a:lvl1pPr>
            <a:extLst/>
          </a:lstStyle>
          <a:p>
            <a:endParaRPr lang="fr-FR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fr-FR" sz="1200"/>
            </a:lvl1pPr>
            <a:extLst/>
          </a:lstStyle>
          <a:p>
            <a:fld id="{B16A41B8-7DC3-4DB6-84E4-E105629EAA36}" type="slidenum">
              <a:rPr lang="fr-FR" smtClean="0"/>
              <a:pPr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793409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fr-FR" sz="1200"/>
            </a:lvl1pPr>
            <a:extLst/>
          </a:lstStyle>
          <a:p>
            <a:endParaRPr lang="fr-FR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fr-FR" sz="1200"/>
            </a:lvl1pPr>
            <a:extLst/>
          </a:lstStyle>
          <a:p>
            <a:fld id="{968B300D-05F0-4B43-940D-46DED5A791AD}" type="datetimeFigureOut">
              <a:rPr lang="fr-FR"/>
              <a:pPr/>
              <a:t>24/06/12</a:t>
            </a:fld>
            <a:endParaRPr lang="fr-FR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fr-FR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Niveau 2</a:t>
            </a:r>
          </a:p>
          <a:p>
            <a:pPr lvl="2"/>
            <a:r>
              <a:rPr lang="fr-FR"/>
              <a:t>Niveau 3</a:t>
            </a:r>
          </a:p>
          <a:p>
            <a:pPr lvl="3"/>
            <a:r>
              <a:rPr lang="fr-FR"/>
              <a:t>Niveau 4</a:t>
            </a:r>
          </a:p>
          <a:p>
            <a:pPr lvl="4"/>
            <a:r>
              <a:rPr lang="fr-FR"/>
              <a:t>Niveau 5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fr-FR" sz="1200"/>
            </a:lvl1pPr>
            <a:extLst/>
          </a:lstStyle>
          <a:p>
            <a:endParaRPr lang="fr-FR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fr-FR" sz="1200"/>
            </a:lvl1pPr>
            <a:extLst/>
          </a:lstStyle>
          <a:p>
            <a:fld id="{9B26CD33-4337-4529-948A-94F6960B2374}" type="slidenum">
              <a:rPr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05023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fr-FR" smtClean="0"/>
              <a:pPr/>
              <a:t>1</a:t>
            </a:fld>
            <a:endParaRPr lang="fr-FR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fr-FR" smtClean="0"/>
              <a:pPr/>
              <a:t>2</a:t>
            </a:fld>
            <a:endParaRPr lang="fr-FR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fr-FR" smtClean="0"/>
              <a:pPr/>
              <a:t>3</a:t>
            </a:fld>
            <a:endParaRPr lang="fr-FR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fr-FR" smtClean="0"/>
              <a:pPr/>
              <a:t>4</a:t>
            </a:fld>
            <a:endParaRPr lang="fr-FR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fr-FR" smtClean="0"/>
              <a:pPr/>
              <a:t>5</a:t>
            </a:fld>
            <a:endParaRPr lang="fr-FR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fr-FR" smtClean="0"/>
              <a:pPr/>
              <a:t>6</a:t>
            </a:fld>
            <a:endParaRPr lang="fr-FR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uverture de l'alb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title" hasCustomPrompt="1"/>
          </p:nvPr>
        </p:nvSpPr>
        <p:spPr>
          <a:xfrm>
            <a:off x="228601" y="3962400"/>
            <a:ext cx="8298485" cy="1066800"/>
          </a:xfrm>
        </p:spPr>
        <p:txBody>
          <a:bodyPr bIns="0"/>
          <a:lstStyle>
            <a:lvl1pPr algn="r" eaLnBrk="1" latinLnBrk="0" hangingPunct="1">
              <a:defRPr kumimoji="0" lang="fr-FR"/>
            </a:lvl1pPr>
            <a:extLst/>
          </a:lstStyle>
          <a:p>
            <a:r>
              <a:rPr kumimoji="0" lang="fr-FR"/>
              <a:t>Cliquez pour ajouter le titre de l'album photo</a:t>
            </a:r>
          </a:p>
        </p:txBody>
      </p:sp>
      <p:sp>
        <p:nvSpPr>
          <p:cNvPr id="30" name="Rectangle 7"/>
          <p:cNvSpPr>
            <a:spLocks/>
          </p:cNvSpPr>
          <p:nvPr/>
        </p:nvSpPr>
        <p:spPr>
          <a:xfrm>
            <a:off x="453736" y="5181600"/>
            <a:ext cx="8229600" cy="1143000"/>
          </a:xfrm>
          <a:prstGeom prst="rect">
            <a:avLst/>
          </a:prstGeom>
        </p:spPr>
        <p:txBody>
          <a:bodyPr vert="horz" anchor="ctr">
            <a:normAutofit/>
          </a:bodyPr>
          <a:lstStyle>
            <a:extLst/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fr-FR"/>
            </a:pPr>
            <a:endParaRPr kumimoji="0" lang="fr-FR" sz="3200" b="0" i="1" u="none" strike="noStrike" kern="0" cap="none" spc="0" normalizeH="0" baseline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Rectangle 7"/>
          <p:cNvSpPr>
            <a:spLocks noGrp="1"/>
          </p:cNvSpPr>
          <p:nvPr>
            <p:ph type="body" sz="quarter" idx="10" hasCustomPrompt="1"/>
          </p:nvPr>
        </p:nvSpPr>
        <p:spPr>
          <a:xfrm>
            <a:off x="2133600" y="5133975"/>
            <a:ext cx="6386946" cy="1219200"/>
          </a:xfrm>
        </p:spPr>
        <p:txBody>
          <a:bodyPr vert="horz" tIns="0" anchor="t" anchorCtr="0">
            <a:noAutofit/>
          </a:bodyPr>
          <a:lstStyle>
            <a:lvl1pPr marL="0" marR="0" indent="0" algn="r" rtl="0" eaLnBrk="1" latinLnBrk="0" hangingPunct="1">
              <a:spcBef>
                <a:spcPct val="20000"/>
              </a:spcBef>
              <a:buFontTx/>
              <a:buNone/>
              <a:defRPr kumimoji="0" lang="fr-FR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fr-FR"/>
              <a:t>Cliquez pour ajouter la date et d'autres informations</a:t>
            </a:r>
          </a:p>
        </p:txBody>
      </p:sp>
      <p:sp>
        <p:nvSpPr>
          <p:cNvPr id="27" name="Rectangle 6"/>
          <p:cNvSpPr>
            <a:spLocks noGrp="1"/>
          </p:cNvSpPr>
          <p:nvPr>
            <p:ph type="pic" sz="quarter" idx="11"/>
          </p:nvPr>
        </p:nvSpPr>
        <p:spPr>
          <a:xfrm>
            <a:off x="6096000" y="1600200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 eaLnBrk="1" latinLnBrk="0" hangingPunct="1"/>
            <a:endParaRPr kumimoji="0"/>
          </a:p>
        </p:txBody>
      </p:sp>
      <p:sp>
        <p:nvSpPr>
          <p:cNvPr id="6" name="Rectangle 5"/>
          <p:cNvSpPr/>
          <p:nvPr userDrawn="1"/>
        </p:nvSpPr>
        <p:spPr>
          <a:xfrm>
            <a:off x="176844" y="186904"/>
            <a:ext cx="8763000" cy="6213896"/>
          </a:xfrm>
          <a:prstGeom prst="rect">
            <a:avLst/>
          </a:prstGeom>
          <a:noFill/>
          <a:ln w="9525" cap="rnd" cmpd="sng" algn="ctr">
            <a:solidFill>
              <a:schemeClr val="bg1">
                <a:tint val="85000"/>
              </a:schemeClr>
            </a:solidFill>
            <a:prstDash val="dash"/>
          </a:ln>
          <a:effectLst>
            <a:outerShdw blurRad="25400" dist="12700" dir="5400000" algn="tl" rotWithShape="0">
              <a:schemeClr val="bg1">
                <a:alpha val="60000"/>
              </a:scheme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fr-FR"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fr-FR" sz="1200">
                <a:solidFill>
                  <a:schemeClr val="tx2"/>
                </a:solidFill>
              </a:rPr>
              <a:pPr/>
              <a:t>24/06/12</a:t>
            </a:fld>
            <a:endParaRPr kumimoji="0" lang="fr-FR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‹#›</a:t>
            </a:fld>
            <a:endParaRPr kumimoji="0" lang="fr-FR"/>
          </a:p>
        </p:txBody>
      </p:sp>
      <p:sp>
        <p:nvSpPr>
          <p:cNvPr id="13" name="Rectangle 12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ysage 3 poses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4663440" y="3403823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endParaRPr kumimoji="0"/>
          </a:p>
        </p:txBody>
      </p:sp>
      <p:sp>
        <p:nvSpPr>
          <p:cNvPr id="15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57200" y="3403823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endParaRPr kumimoji="0"/>
          </a:p>
        </p:txBody>
      </p:sp>
      <p:sp>
        <p:nvSpPr>
          <p:cNvPr id="26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4663440" y="228600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endParaRPr kumimoji="0"/>
          </a:p>
        </p:txBody>
      </p:sp>
      <p:sp>
        <p:nvSpPr>
          <p:cNvPr id="27" name="Rectangle 11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228600"/>
            <a:ext cx="4023360" cy="3017520"/>
          </a:xfrm>
        </p:spPr>
        <p:txBody>
          <a:bodyPr anchor="b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fr-FR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fr-FR" sz="1200">
                <a:solidFill>
                  <a:schemeClr val="tx2"/>
                </a:solidFill>
              </a:rPr>
              <a:pPr/>
              <a:t>24/06/12</a:t>
            </a:fld>
            <a:endParaRPr kumimoji="0" lang="fr-FR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‹#›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oses mélang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5067300" y="3436620"/>
            <a:ext cx="3649900" cy="2889504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endParaRPr kumimoji="0"/>
          </a:p>
        </p:txBody>
      </p:sp>
      <p:sp>
        <p:nvSpPr>
          <p:cNvPr id="29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26720" y="384048"/>
            <a:ext cx="4457700" cy="5943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endParaRPr kumimoji="0"/>
          </a:p>
        </p:txBody>
      </p:sp>
      <p:sp>
        <p:nvSpPr>
          <p:cNvPr id="10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5067300" y="389332"/>
            <a:ext cx="3657600" cy="2887269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endParaRPr kumimoji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fr-FR" sz="1200">
                <a:solidFill>
                  <a:schemeClr val="tx2"/>
                </a:solidFill>
              </a:rPr>
              <a:pPr/>
              <a:t>24/06/12</a:t>
            </a:fld>
            <a:endParaRPr kumimoji="0" lang="fr-FR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‹#›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Portrait 4 poses avec légen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7"/>
          <p:cNvSpPr>
            <a:spLocks noGrp="1"/>
          </p:cNvSpPr>
          <p:nvPr>
            <p:ph type="pic" sz="quarter" idx="14"/>
          </p:nvPr>
        </p:nvSpPr>
        <p:spPr>
          <a:xfrm>
            <a:off x="2229297" y="228600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endParaRPr kumimoji="0"/>
          </a:p>
        </p:txBody>
      </p:sp>
      <p:sp>
        <p:nvSpPr>
          <p:cNvPr id="3" name="Rectangle 7"/>
          <p:cNvSpPr>
            <a:spLocks noGrp="1"/>
          </p:cNvSpPr>
          <p:nvPr>
            <p:ph type="pic" sz="quarter" idx="26"/>
          </p:nvPr>
        </p:nvSpPr>
        <p:spPr>
          <a:xfrm>
            <a:off x="2229297" y="3365392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endParaRPr kumimoji="0"/>
          </a:p>
        </p:txBody>
      </p:sp>
      <p:sp>
        <p:nvSpPr>
          <p:cNvPr id="10" name="Rectangle 7"/>
          <p:cNvSpPr>
            <a:spLocks noGrp="1" noChangeAspect="1"/>
          </p:cNvSpPr>
          <p:nvPr>
            <p:ph type="pic" sz="quarter" idx="25"/>
          </p:nvPr>
        </p:nvSpPr>
        <p:spPr>
          <a:xfrm>
            <a:off x="4672217" y="228600"/>
            <a:ext cx="2286000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endParaRPr kumimoji="0"/>
          </a:p>
        </p:txBody>
      </p:sp>
      <p:sp>
        <p:nvSpPr>
          <p:cNvPr id="27" name="Rectangle 7"/>
          <p:cNvSpPr>
            <a:spLocks noGrp="1"/>
          </p:cNvSpPr>
          <p:nvPr>
            <p:ph type="pic" sz="quarter" idx="27"/>
          </p:nvPr>
        </p:nvSpPr>
        <p:spPr>
          <a:xfrm>
            <a:off x="4667697" y="3365392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endParaRPr kumimoji="0"/>
          </a:p>
        </p:txBody>
      </p:sp>
      <p:sp>
        <p:nvSpPr>
          <p:cNvPr id="6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400497" y="1295400"/>
            <a:ext cx="1676400" cy="1905000"/>
          </a:xfrm>
        </p:spPr>
        <p:txBody>
          <a:bodyPr anchor="b" anchorCtr="0">
            <a:noAutofit/>
          </a:bodyPr>
          <a:lstStyle>
            <a:lvl1pPr marL="0" marR="0" indent="0" algn="r" rtl="0" eaLnBrk="1" latinLnBrk="0" hangingPunct="1">
              <a:spcBef>
                <a:spcPct val="20000"/>
              </a:spcBef>
              <a:buFontTx/>
              <a:buNone/>
              <a:defRPr kumimoji="0" lang="fr-FR" sz="16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14" name="Rectangle 7"/>
          <p:cNvSpPr>
            <a:spLocks noGrp="1"/>
          </p:cNvSpPr>
          <p:nvPr>
            <p:ph type="body" sz="quarter" idx="29" hasCustomPrompt="1"/>
          </p:nvPr>
        </p:nvSpPr>
        <p:spPr>
          <a:xfrm>
            <a:off x="7086600" y="1295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fr-FR" sz="16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4" name="Rectangle 7"/>
          <p:cNvSpPr>
            <a:spLocks noGrp="1"/>
          </p:cNvSpPr>
          <p:nvPr>
            <p:ph type="body" sz="quarter" idx="28" hasCustomPrompt="1"/>
          </p:nvPr>
        </p:nvSpPr>
        <p:spPr>
          <a:xfrm>
            <a:off x="400497" y="3352800"/>
            <a:ext cx="1676400" cy="1905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fr-FR" sz="16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13" name="Rectangle 7"/>
          <p:cNvSpPr>
            <a:spLocks noGrp="1"/>
          </p:cNvSpPr>
          <p:nvPr>
            <p:ph type="body" sz="quarter" idx="30" hasCustomPrompt="1"/>
          </p:nvPr>
        </p:nvSpPr>
        <p:spPr>
          <a:xfrm>
            <a:off x="7086600" y="33528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fr-FR" sz="16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11" name="Rectangle 10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fr-FR" sz="1200">
                <a:solidFill>
                  <a:schemeClr val="tx2"/>
                </a:solidFill>
              </a:rPr>
              <a:pPr/>
              <a:t>24/06/12</a:t>
            </a:fld>
            <a:endParaRPr kumimoji="0" lang="fr-FR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‹#›</a:t>
            </a:fld>
            <a:endParaRPr kumimoji="0" lang="fr-FR"/>
          </a:p>
        </p:txBody>
      </p:sp>
      <p:sp>
        <p:nvSpPr>
          <p:cNvPr id="15" name="Rectangle 14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Paysage 4 poses avec légen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pic" sz="quarter" idx="14"/>
          </p:nvPr>
        </p:nvSpPr>
        <p:spPr>
          <a:xfrm>
            <a:off x="926821" y="533400"/>
            <a:ext cx="3653297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endParaRPr kumimoji="0"/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926821" y="6172200"/>
            <a:ext cx="3657600" cy="304800"/>
          </a:xfrm>
        </p:spPr>
        <p:txBody>
          <a:bodyPr lIns="9144" anchor="t" anchorCtr="0"/>
          <a:lstStyle>
            <a:lvl1pPr marL="0" marR="0" indent="0" algn="l" eaLnBrk="1" latinLnBrk="0" hangingPunct="1">
              <a:buFontTx/>
              <a:buNone/>
              <a:defRPr kumimoji="0" lang="fr-FR" sz="16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9" name="Rectangle 7"/>
          <p:cNvSpPr>
            <a:spLocks noGrp="1"/>
          </p:cNvSpPr>
          <p:nvPr>
            <p:ph type="pic" sz="quarter" idx="17"/>
          </p:nvPr>
        </p:nvSpPr>
        <p:spPr>
          <a:xfrm>
            <a:off x="4660621" y="5334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endParaRPr kumimoji="0"/>
          </a:p>
        </p:txBody>
      </p:sp>
      <p:sp>
        <p:nvSpPr>
          <p:cNvPr id="6" name="Rectangle 7"/>
          <p:cNvSpPr>
            <a:spLocks noGrp="1"/>
          </p:cNvSpPr>
          <p:nvPr>
            <p:ph type="pic" sz="quarter" idx="18"/>
          </p:nvPr>
        </p:nvSpPr>
        <p:spPr>
          <a:xfrm>
            <a:off x="926821" y="33528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endParaRPr kumimoji="0"/>
          </a:p>
        </p:txBody>
      </p:sp>
      <p:sp>
        <p:nvSpPr>
          <p:cNvPr id="14" name="Rectangle 7"/>
          <p:cNvSpPr>
            <a:spLocks noGrp="1"/>
          </p:cNvSpPr>
          <p:nvPr>
            <p:ph type="pic" sz="quarter" idx="19"/>
          </p:nvPr>
        </p:nvSpPr>
        <p:spPr>
          <a:xfrm>
            <a:off x="4660621" y="33528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endParaRPr kumimoji="0"/>
          </a:p>
        </p:txBody>
      </p:sp>
      <p:sp>
        <p:nvSpPr>
          <p:cNvPr id="4" name="Rectangle 7"/>
          <p:cNvSpPr>
            <a:spLocks noGrp="1"/>
          </p:cNvSpPr>
          <p:nvPr>
            <p:ph type="body" sz="quarter" idx="22" hasCustomPrompt="1"/>
          </p:nvPr>
        </p:nvSpPr>
        <p:spPr>
          <a:xfrm>
            <a:off x="926821" y="152400"/>
            <a:ext cx="3657600" cy="304800"/>
          </a:xfrm>
        </p:spPr>
        <p:txBody>
          <a:bodyPr lIns="9144" anchor="t" anchorCtr="0"/>
          <a:lstStyle>
            <a:lvl1pPr marL="0" marR="0" indent="0" algn="l" eaLnBrk="1" latinLnBrk="0" hangingPunct="1">
              <a:buFontTx/>
              <a:buNone/>
              <a:defRPr kumimoji="0" lang="fr-FR" sz="16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18" name="Rectangle 7"/>
          <p:cNvSpPr>
            <a:spLocks noGrp="1"/>
          </p:cNvSpPr>
          <p:nvPr>
            <p:ph type="body" sz="quarter" idx="23" hasCustomPrompt="1"/>
          </p:nvPr>
        </p:nvSpPr>
        <p:spPr>
          <a:xfrm>
            <a:off x="4660621" y="6172200"/>
            <a:ext cx="3657600" cy="304800"/>
          </a:xfrm>
        </p:spPr>
        <p:txBody>
          <a:bodyPr lIns="9144" anchor="t" anchorCtr="0"/>
          <a:lstStyle>
            <a:lvl1pPr marL="0" marR="0" indent="0" algn="l" eaLnBrk="1" latinLnBrk="0" hangingPunct="1">
              <a:buFontTx/>
              <a:buNone/>
              <a:defRPr kumimoji="0" lang="fr-FR" sz="16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16" name="Rectangle 7"/>
          <p:cNvSpPr>
            <a:spLocks noGrp="1"/>
          </p:cNvSpPr>
          <p:nvPr>
            <p:ph type="body" sz="quarter" idx="24" hasCustomPrompt="1"/>
          </p:nvPr>
        </p:nvSpPr>
        <p:spPr>
          <a:xfrm>
            <a:off x="4660621" y="152400"/>
            <a:ext cx="3657600" cy="304800"/>
          </a:xfrm>
        </p:spPr>
        <p:txBody>
          <a:bodyPr lIns="9144" anchor="t" anchorCtr="0"/>
          <a:lstStyle>
            <a:lvl1pPr marL="0" marR="0" indent="0" algn="l" eaLnBrk="1" latinLnBrk="0" hangingPunct="1">
              <a:buFontTx/>
              <a:buNone/>
              <a:defRPr kumimoji="0" lang="fr-FR" sz="16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fr-FR" sz="1200">
                <a:solidFill>
                  <a:schemeClr val="tx2"/>
                </a:solidFill>
              </a:rPr>
              <a:pPr/>
              <a:t>24/06/12</a:t>
            </a:fld>
            <a:endParaRPr kumimoji="0" lang="fr-FR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‹#›</a:t>
            </a:fld>
            <a:endParaRPr kumimoji="0" lang="fr-FR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Portrait 4 poses avec grande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Grp="1"/>
          </p:cNvSpPr>
          <p:nvPr>
            <p:ph type="pic" sz="quarter" idx="14"/>
          </p:nvPr>
        </p:nvSpPr>
        <p:spPr>
          <a:xfrm>
            <a:off x="15240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endParaRPr kumimoji="0"/>
          </a:p>
        </p:txBody>
      </p:sp>
      <p:sp>
        <p:nvSpPr>
          <p:cNvPr id="30" name="Rectangle 7"/>
          <p:cNvSpPr>
            <a:spLocks noGrp="1"/>
          </p:cNvSpPr>
          <p:nvPr>
            <p:ph type="pic" sz="quarter" idx="31"/>
          </p:nvPr>
        </p:nvSpPr>
        <p:spPr>
          <a:xfrm>
            <a:off x="454660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endParaRPr kumimoji="0"/>
          </a:p>
        </p:txBody>
      </p:sp>
      <p:sp>
        <p:nvSpPr>
          <p:cNvPr id="7" name="Rectangle 7"/>
          <p:cNvSpPr>
            <a:spLocks noGrp="1"/>
          </p:cNvSpPr>
          <p:nvPr>
            <p:ph type="pic" sz="quarter" idx="30"/>
          </p:nvPr>
        </p:nvSpPr>
        <p:spPr>
          <a:xfrm>
            <a:off x="234906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endParaRPr kumimoji="0"/>
          </a:p>
        </p:txBody>
      </p:sp>
      <p:sp>
        <p:nvSpPr>
          <p:cNvPr id="29" name="Rectangle 7"/>
          <p:cNvSpPr>
            <a:spLocks noGrp="1"/>
          </p:cNvSpPr>
          <p:nvPr>
            <p:ph type="pic" sz="quarter" idx="32"/>
          </p:nvPr>
        </p:nvSpPr>
        <p:spPr>
          <a:xfrm>
            <a:off x="6740166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endParaRPr kumimoji="0"/>
          </a:p>
        </p:txBody>
      </p:sp>
      <p:sp>
        <p:nvSpPr>
          <p:cNvPr id="24" name="Rectangle 7"/>
          <p:cNvSpPr>
            <a:spLocks noGrp="1"/>
          </p:cNvSpPr>
          <p:nvPr>
            <p:ph type="body" sz="quarter" idx="29" hasCustomPrompt="1"/>
          </p:nvPr>
        </p:nvSpPr>
        <p:spPr>
          <a:xfrm>
            <a:off x="152400" y="4495800"/>
            <a:ext cx="87630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fr-FR" sz="2400" baseline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fr-FR" sz="1200">
                <a:solidFill>
                  <a:schemeClr val="tx2"/>
                </a:solidFill>
              </a:rPr>
              <a:pPr/>
              <a:t>24/06/12</a:t>
            </a:fld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‹#›</a:t>
            </a:fld>
            <a:endParaRPr kumimoji="0" lang="fr-FR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 poses : portrait 1 pose, paysage 3 pos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Grp="1"/>
          </p:cNvSpPr>
          <p:nvPr>
            <p:ph type="pic" sz="quarter" idx="14"/>
          </p:nvPr>
        </p:nvSpPr>
        <p:spPr>
          <a:xfrm>
            <a:off x="685800" y="257665"/>
            <a:ext cx="4617720" cy="6172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endParaRPr kumimoji="0"/>
          </a:p>
        </p:txBody>
      </p:sp>
      <p:sp>
        <p:nvSpPr>
          <p:cNvPr id="4" name="Rectangle 7"/>
          <p:cNvSpPr>
            <a:spLocks noGrp="1" noChangeAspect="1"/>
          </p:cNvSpPr>
          <p:nvPr>
            <p:ph type="pic" sz="quarter" idx="18"/>
          </p:nvPr>
        </p:nvSpPr>
        <p:spPr>
          <a:xfrm>
            <a:off x="5788848" y="257665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endParaRPr kumimoji="0"/>
          </a:p>
        </p:txBody>
      </p:sp>
      <p:sp>
        <p:nvSpPr>
          <p:cNvPr id="6" name="Rectangle 7"/>
          <p:cNvSpPr>
            <a:spLocks noGrp="1" noChangeAspect="1"/>
          </p:cNvSpPr>
          <p:nvPr>
            <p:ph type="pic" sz="quarter" idx="22"/>
          </p:nvPr>
        </p:nvSpPr>
        <p:spPr>
          <a:xfrm>
            <a:off x="5788848" y="2432657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endParaRPr kumimoji="0"/>
          </a:p>
        </p:txBody>
      </p:sp>
      <p:sp>
        <p:nvSpPr>
          <p:cNvPr id="14" name="Rectangle 7"/>
          <p:cNvSpPr>
            <a:spLocks noGrp="1" noChangeAspect="1"/>
          </p:cNvSpPr>
          <p:nvPr>
            <p:ph type="pic" sz="quarter" idx="23"/>
          </p:nvPr>
        </p:nvSpPr>
        <p:spPr>
          <a:xfrm>
            <a:off x="5788848" y="4607649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endParaRPr kumimoji="0"/>
          </a:p>
        </p:txBody>
      </p:sp>
      <p:sp>
        <p:nvSpPr>
          <p:cNvPr id="7" name="Rectangle 6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fr-FR" sz="1200">
                <a:solidFill>
                  <a:schemeClr val="tx2"/>
                </a:solidFill>
              </a:rPr>
              <a:pPr/>
              <a:t>24/06/12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‹#›</a:t>
            </a:fld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 poses : paysage 3 poses, portrait 2 pos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Grp="1"/>
          </p:cNvSpPr>
          <p:nvPr>
            <p:ph type="pic" sz="quarter" idx="14"/>
          </p:nvPr>
        </p:nvSpPr>
        <p:spPr>
          <a:xfrm>
            <a:off x="609600" y="3429000"/>
            <a:ext cx="207015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endParaRPr kumimoji="0"/>
          </a:p>
        </p:txBody>
      </p:sp>
      <p:sp>
        <p:nvSpPr>
          <p:cNvPr id="27" name="Rectangle 7"/>
          <p:cNvSpPr>
            <a:spLocks noGrp="1"/>
          </p:cNvSpPr>
          <p:nvPr>
            <p:ph type="pic" sz="quarter" idx="17"/>
          </p:nvPr>
        </p:nvSpPr>
        <p:spPr>
          <a:xfrm>
            <a:off x="3033848" y="228600"/>
            <a:ext cx="5562600" cy="4171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endParaRPr kumimoji="0"/>
          </a:p>
        </p:txBody>
      </p:sp>
      <p:sp>
        <p:nvSpPr>
          <p:cNvPr id="31" name="Rectangle 7"/>
          <p:cNvSpPr>
            <a:spLocks noGrp="1"/>
          </p:cNvSpPr>
          <p:nvPr>
            <p:ph type="pic" sz="quarter" idx="26"/>
          </p:nvPr>
        </p:nvSpPr>
        <p:spPr>
          <a:xfrm>
            <a:off x="609600" y="228600"/>
            <a:ext cx="207015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endParaRPr kumimoji="0"/>
          </a:p>
        </p:txBody>
      </p:sp>
      <p:sp>
        <p:nvSpPr>
          <p:cNvPr id="26" name="Rectangle 7"/>
          <p:cNvSpPr>
            <a:spLocks noGrp="1" noChangeAspect="1"/>
          </p:cNvSpPr>
          <p:nvPr>
            <p:ph type="pic" sz="quarter" idx="27"/>
          </p:nvPr>
        </p:nvSpPr>
        <p:spPr>
          <a:xfrm>
            <a:off x="5943600" y="4495800"/>
            <a:ext cx="2666999" cy="1874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endParaRPr kumimoji="0"/>
          </a:p>
        </p:txBody>
      </p:sp>
      <p:sp>
        <p:nvSpPr>
          <p:cNvPr id="23" name="Rectangle 7"/>
          <p:cNvSpPr>
            <a:spLocks noGrp="1" noChangeAspect="1"/>
          </p:cNvSpPr>
          <p:nvPr>
            <p:ph type="pic" sz="quarter" idx="28"/>
          </p:nvPr>
        </p:nvSpPr>
        <p:spPr>
          <a:xfrm>
            <a:off x="3033848" y="4495800"/>
            <a:ext cx="2757352" cy="1874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endParaRPr kumimoji="0"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fr-FR" sz="1200">
                <a:solidFill>
                  <a:schemeClr val="tx2"/>
                </a:solidFill>
              </a:rPr>
              <a:pPr/>
              <a:t>24/06/12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‹#›</a:t>
            </a:fld>
            <a:endParaRPr kumimoji="0" lang="fr-FR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 poses : portrait 3 poses, paysage 2 pos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Grp="1"/>
          </p:cNvSpPr>
          <p:nvPr>
            <p:ph type="pic" sz="quarter" idx="26"/>
          </p:nvPr>
        </p:nvSpPr>
        <p:spPr>
          <a:xfrm>
            <a:off x="5121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endParaRPr kumimoji="0"/>
          </a:p>
        </p:txBody>
      </p:sp>
      <p:sp>
        <p:nvSpPr>
          <p:cNvPr id="23" name="Rectangle 7"/>
          <p:cNvSpPr>
            <a:spLocks noGrp="1"/>
          </p:cNvSpPr>
          <p:nvPr>
            <p:ph type="pic" sz="quarter" idx="29"/>
          </p:nvPr>
        </p:nvSpPr>
        <p:spPr>
          <a:xfrm>
            <a:off x="512134" y="228600"/>
            <a:ext cx="39624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endParaRPr kumimoji="0"/>
          </a:p>
        </p:txBody>
      </p:sp>
      <p:sp>
        <p:nvSpPr>
          <p:cNvPr id="30" name="Rectangle 7"/>
          <p:cNvSpPr>
            <a:spLocks noGrp="1"/>
          </p:cNvSpPr>
          <p:nvPr>
            <p:ph type="pic" sz="quarter" idx="30"/>
          </p:nvPr>
        </p:nvSpPr>
        <p:spPr>
          <a:xfrm>
            <a:off x="4718374" y="228600"/>
            <a:ext cx="39624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endParaRPr kumimoji="0"/>
          </a:p>
        </p:txBody>
      </p:sp>
      <p:sp>
        <p:nvSpPr>
          <p:cNvPr id="22" name="Rectangle 7"/>
          <p:cNvSpPr>
            <a:spLocks noGrp="1"/>
          </p:cNvSpPr>
          <p:nvPr>
            <p:ph type="pic" sz="quarter" idx="27"/>
          </p:nvPr>
        </p:nvSpPr>
        <p:spPr>
          <a:xfrm>
            <a:off x="32934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endParaRPr kumimoji="0"/>
          </a:p>
        </p:txBody>
      </p:sp>
      <p:sp>
        <p:nvSpPr>
          <p:cNvPr id="31" name="Rectangle 7"/>
          <p:cNvSpPr>
            <a:spLocks noGrp="1"/>
          </p:cNvSpPr>
          <p:nvPr>
            <p:ph type="pic" sz="quarter" idx="28"/>
          </p:nvPr>
        </p:nvSpPr>
        <p:spPr>
          <a:xfrm>
            <a:off x="60747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endParaRPr kumimoji="0"/>
          </a:p>
        </p:txBody>
      </p:sp>
      <p:sp>
        <p:nvSpPr>
          <p:cNvPr id="7" name="Rectangle 6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fr-FR" sz="1200">
                <a:solidFill>
                  <a:schemeClr val="tx2"/>
                </a:solidFill>
              </a:rPr>
              <a:pPr/>
              <a:t>24/06/12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‹#›</a:t>
            </a:fld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ré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¥ل云玗İαЂôÁûÂÚ丫:Pïçtúrê Plå¢éhõlðér 表¥鷗字㌍ 表_W 3"/>
          <p:cNvSpPr>
            <a:spLocks noGrp="1" noChangeAspect="1"/>
          </p:cNvSpPr>
          <p:nvPr>
            <p:ph type="pic" sz="quarter" idx="10"/>
          </p:nvPr>
        </p:nvSpPr>
        <p:spPr>
          <a:xfrm>
            <a:off x="3050273" y="16002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endParaRPr kumimoji="0"/>
          </a:p>
        </p:txBody>
      </p:sp>
      <p:sp>
        <p:nvSpPr>
          <p:cNvPr id="7" name="W¥ل云玗İαЂÕØÚáÛ丫:Téxt Plàçèhòlðêr 表¥鷗字㌍_W 6"/>
          <p:cNvSpPr>
            <a:spLocks noGrp="1"/>
          </p:cNvSpPr>
          <p:nvPr>
            <p:ph type="body" sz="quarter" idx="15" hasCustomPrompt="1"/>
          </p:nvPr>
        </p:nvSpPr>
        <p:spPr>
          <a:xfrm>
            <a:off x="3048000" y="48768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fr-FR" sz="1800" i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fr-FR" sz="1200">
                <a:solidFill>
                  <a:schemeClr val="tx2"/>
                </a:solidFill>
              </a:rPr>
              <a:pPr/>
              <a:t>24/06/12</a:t>
            </a:fld>
            <a:endParaRPr kumimoji="0" lang="fr-FR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‹#›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ré 2 poses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¥ل云玗İαЂôÁûÂÚ丫:Pïçtúrê Plå¢éhõlðér 表¥鷗字㌍ 表_W 3"/>
          <p:cNvSpPr>
            <a:spLocks noGrp="1" noChangeAspect="1"/>
          </p:cNvSpPr>
          <p:nvPr>
            <p:ph type="pic" sz="quarter" idx="10"/>
          </p:nvPr>
        </p:nvSpPr>
        <p:spPr>
          <a:xfrm>
            <a:off x="4955273" y="13716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endParaRPr kumimoji="0"/>
          </a:p>
        </p:txBody>
      </p:sp>
      <p:sp>
        <p:nvSpPr>
          <p:cNvPr id="6" name="W¥ل云玗İαЂôÁûÂÚ丫:Pïçtúrê Plå¢éhõlðér 表¥鷗字㌍ 表_W 5"/>
          <p:cNvSpPr>
            <a:spLocks noGrp="1" noChangeAspect="1"/>
          </p:cNvSpPr>
          <p:nvPr>
            <p:ph type="pic" sz="quarter" idx="14"/>
          </p:nvPr>
        </p:nvSpPr>
        <p:spPr>
          <a:xfrm>
            <a:off x="1143000" y="13716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endParaRPr kumimoji="0"/>
          </a:p>
        </p:txBody>
      </p:sp>
      <p:sp>
        <p:nvSpPr>
          <p:cNvPr id="7" name="W¥ل云玗İαЂÕØÚáÛ丫:Téxt Plàçèhòlðêr 表¥鷗字㌍_W 6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fr-FR" sz="1800" i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8" name="W¥ل云玗İαЂÕØÚáÛ丫:Téxt Plàçèhòlðêr 表¥鷗字㌍_W 7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fr-FR" sz="1800" i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9" name="Rectangle 8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fr-FR" sz="1200">
                <a:solidFill>
                  <a:schemeClr val="tx2"/>
                </a:solidFill>
              </a:rPr>
              <a:pPr/>
              <a:t>24/06/12</a:t>
            </a:fld>
            <a:endParaRPr kumimoji="0" lang="fr-FR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‹#›</a:t>
            </a:fld>
            <a:endParaRPr kumimoji="0" lang="fr-FR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Pays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spect="1"/>
          </p:cNvSpPr>
          <p:nvPr>
            <p:ph type="pic" sz="quarter" idx="10"/>
          </p:nvPr>
        </p:nvSpPr>
        <p:spPr>
          <a:xfrm>
            <a:off x="914400" y="294590"/>
            <a:ext cx="7467600" cy="56007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endParaRPr kumimoji="0"/>
          </a:p>
        </p:txBody>
      </p:sp>
      <p:sp>
        <p:nvSpPr>
          <p:cNvPr id="7" name="Rectangle 5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6019800"/>
            <a:ext cx="7467600" cy="381000"/>
          </a:xfrm>
        </p:spPr>
        <p:txBody>
          <a:bodyPr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fr-FR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fr-FR" sz="1200">
                <a:solidFill>
                  <a:schemeClr val="tx2"/>
                </a:solidFill>
              </a:rPr>
              <a:pPr/>
              <a:t>24/06/12</a:t>
            </a:fld>
            <a:endParaRPr kumimoji="0" lang="fr-FR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‹#›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¥ل云玗İαЂôÁûÂÚ丫:Pïçtúrê Plå¢éhõlðér 表¥鷗字㌍ 表_W 2"/>
          <p:cNvSpPr>
            <a:spLocks noGrp="1"/>
          </p:cNvSpPr>
          <p:nvPr>
            <p:ph type="pic" sz="quarter" idx="30"/>
          </p:nvPr>
        </p:nvSpPr>
        <p:spPr>
          <a:xfrm>
            <a:off x="457200" y="2057400"/>
            <a:ext cx="8229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endParaRPr kumimoji="0"/>
          </a:p>
        </p:txBody>
      </p:sp>
      <p:sp>
        <p:nvSpPr>
          <p:cNvPr id="4" name="W¥ل云玗İαЂÕØÚáÛ丫:Téxt Plàçèhòlðêr 表¥鷗字㌍_W 3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4876800"/>
            <a:ext cx="8229600" cy="14478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fr-FR" sz="1800" i="0"/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fr-FR" sz="1200">
                <a:solidFill>
                  <a:schemeClr val="tx2"/>
                </a:solidFill>
              </a:rPr>
              <a:pPr/>
              <a:t>24/06/12</a:t>
            </a:fld>
            <a:endParaRPr kumimoji="0" lang="fr-FR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‹#›</a:t>
            </a:fld>
            <a:endParaRPr kumimoji="0" lang="fr-FR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3"/>
          <p:cNvSpPr>
            <a:spLocks noGrp="1"/>
          </p:cNvSpPr>
          <p:nvPr>
            <p:ph type="title"/>
          </p:nvPr>
        </p:nvSpPr>
        <p:spPr/>
        <p:txBody>
          <a:bodyPr anchor="ctr"/>
          <a:lstStyle>
            <a:extLst/>
          </a:lstStyle>
          <a:p>
            <a:pPr eaLnBrk="1" latinLnBrk="0" hangingPunct="1"/>
            <a:endParaRPr kumimoji="0"/>
          </a:p>
        </p:txBody>
      </p:sp>
      <p:sp>
        <p:nvSpPr>
          <p:cNvPr id="14" name="Rectangle 6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endParaRPr kumimoji="0"/>
          </a:p>
          <a:p>
            <a:pPr lvl="1" eaLnBrk="1" latinLnBrk="0" hangingPunct="1"/>
            <a:endParaRPr kumimoji="0"/>
          </a:p>
          <a:p>
            <a:pPr lvl="2" eaLnBrk="1" latinLnBrk="0" hangingPunct="1"/>
            <a:endParaRPr kumimoji="0"/>
          </a:p>
          <a:p>
            <a:pPr lvl="3" eaLnBrk="1" latinLnBrk="0" hangingPunct="1"/>
            <a:endParaRPr kumimoji="0"/>
          </a:p>
          <a:p>
            <a:pPr lvl="4" eaLnBrk="1" latinLnBrk="0" hangingPunct="1"/>
            <a:endParaRPr kumimoji="0"/>
          </a:p>
        </p:txBody>
      </p:sp>
      <p:sp>
        <p:nvSpPr>
          <p:cNvPr id="2" name="Rectangle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B2EC6F-6501-4E04-BD6C-A8A6CABB2C5B}" type="datetimeFigureOut">
              <a:rPr kumimoji="0" lang="fr-FR"/>
              <a:pPr/>
              <a:t>24/06/12</a:t>
            </a:fld>
            <a:endParaRPr kumimoji="0" lang="fr-FR"/>
          </a:p>
        </p:txBody>
      </p:sp>
      <p:sp>
        <p:nvSpPr>
          <p:cNvPr id="27" name="Rectangle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  <p:sp>
        <p:nvSpPr>
          <p:cNvPr id="24" name="Rectangl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3B0023-0CED-47F7-85AE-654F0B232C29}" type="slidenum">
              <a:rPr kumimoji="0"/>
              <a:pPr/>
              <a:t>‹#›</a:t>
            </a:fld>
            <a:endParaRPr kumimoji="0" lang="fr-F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Portrait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pic" sz="quarter" idx="10"/>
          </p:nvPr>
        </p:nvSpPr>
        <p:spPr>
          <a:xfrm>
            <a:off x="419375" y="233241"/>
            <a:ext cx="4640305" cy="61722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endParaRPr kumimoji="0"/>
          </a:p>
        </p:txBody>
      </p:sp>
      <p:sp>
        <p:nvSpPr>
          <p:cNvPr id="13" name="Rectangle 6"/>
          <p:cNvSpPr>
            <a:spLocks noGrp="1"/>
          </p:cNvSpPr>
          <p:nvPr>
            <p:ph type="body" sz="quarter" idx="11" hasCustomPrompt="1"/>
          </p:nvPr>
        </p:nvSpPr>
        <p:spPr>
          <a:xfrm>
            <a:off x="5257800" y="3048000"/>
            <a:ext cx="3505200" cy="3352800"/>
          </a:xfrm>
        </p:spPr>
        <p:txBody>
          <a:bodyPr tIns="91440" bIns="91440" anchor="b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fr-FR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fr-FR" sz="1200">
                <a:solidFill>
                  <a:schemeClr val="tx2"/>
                </a:solidFill>
              </a:rPr>
              <a:pPr/>
              <a:t>24/06/12</a:t>
            </a:fld>
            <a:endParaRPr kumimoji="0" lang="fr-FR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‹#›</a:t>
            </a:fld>
            <a:endParaRPr kumimoji="0" lang="fr-FR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aysage (plein écra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6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  <a:noFill/>
          <a:ln w="25400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>
              <a:buFontTx/>
              <a:buNone/>
            </a:pPr>
            <a:r>
              <a:rPr kumimoji="0" lang="fr-FR" i="0"/>
              <a:t>Cliquez sur l'icône</a:t>
            </a:r>
            <a:r>
              <a:rPr kumimoji="0" lang="fr-FR" i="0" baseline="0"/>
              <a:t> pour ajouter </a:t>
            </a:r>
            <a:r>
              <a:rPr kumimoji="0" lang="fr-FR" i="0"/>
              <a:t>une image en mode Page entière</a:t>
            </a:r>
            <a:endParaRPr kumimoji="0" lang="fr-FR" i="0" baseline="0"/>
          </a:p>
          <a:p>
            <a:pPr marL="0" marR="0" indent="0" algn="ctr">
              <a:buFontTx/>
              <a:buNone/>
            </a:pPr>
            <a:endParaRPr kumimoji="0" lang="fr-FR" i="0"/>
          </a:p>
          <a:p>
            <a:pPr algn="ctr">
              <a:buFontTx/>
              <a:buNone/>
            </a:pPr>
            <a:endParaRPr kumimoji="0" lang="fr-FR" i="0"/>
          </a:p>
          <a:p>
            <a:pPr algn="ctr">
              <a:buFontTx/>
              <a:buNone/>
            </a:pPr>
            <a:endParaRPr kumimoji="0" lang="fr-FR" i="0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'alb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>
            <a:spLocks noGrp="1"/>
          </p:cNvSpPr>
          <p:nvPr>
            <p:ph type="title" hasCustomPrompt="1"/>
          </p:nvPr>
        </p:nvSpPr>
        <p:spPr>
          <a:xfrm>
            <a:off x="752670" y="4572000"/>
            <a:ext cx="7781730" cy="990600"/>
          </a:xfrm>
        </p:spPr>
        <p:txBody>
          <a:bodyPr vert="horz" bIns="0" anchor="b" anchorCtr="0"/>
          <a:lstStyle>
            <a:lvl1pPr eaLnBrk="1" latinLnBrk="0" hangingPunct="1">
              <a:defRPr kumimoji="0" lang="fr-FR" baseline="0"/>
            </a:lvl1pPr>
            <a:extLst/>
          </a:lstStyle>
          <a:p>
            <a:r>
              <a:rPr kumimoji="0" lang="fr-FR"/>
              <a:t>Cliquez pour ajouter un titre de section</a:t>
            </a:r>
          </a:p>
        </p:txBody>
      </p:sp>
      <p:sp>
        <p:nvSpPr>
          <p:cNvPr id="27" name="Rectangle 11"/>
          <p:cNvSpPr>
            <a:spLocks noGrp="1"/>
          </p:cNvSpPr>
          <p:nvPr>
            <p:ph type="body" sz="quarter" idx="14" hasCustomPrompt="1"/>
          </p:nvPr>
        </p:nvSpPr>
        <p:spPr>
          <a:xfrm>
            <a:off x="752670" y="5600700"/>
            <a:ext cx="7772400" cy="838200"/>
          </a:xfrm>
        </p:spPr>
        <p:txBody>
          <a:bodyPr vert="horz" tIns="0"/>
          <a:lstStyle>
            <a:lvl1pPr eaLnBrk="1" latinLnBrk="0" hangingPunct="1">
              <a:buFontTx/>
              <a:buNone/>
              <a:defRPr kumimoji="0" lang="fr-FR" sz="1800"/>
            </a:lvl1pPr>
            <a:extLst/>
          </a:lstStyle>
          <a:p>
            <a:pPr lvl="0"/>
            <a:r>
              <a:rPr kumimoji="0" lang="fr-FR"/>
              <a:t>Cliquez pour ajouter un sous-titre</a:t>
            </a:r>
          </a:p>
        </p:txBody>
      </p:sp>
      <p:sp>
        <p:nvSpPr>
          <p:cNvPr id="7" name="Rectangle 6"/>
          <p:cNvSpPr>
            <a:spLocks noGrp="1"/>
          </p:cNvSpPr>
          <p:nvPr>
            <p:ph type="pic" sz="quarter" idx="11"/>
          </p:nvPr>
        </p:nvSpPr>
        <p:spPr>
          <a:xfrm>
            <a:off x="786338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 eaLnBrk="1" latinLnBrk="0" hangingPunct="1"/>
            <a:endParaRPr kumimoji="0"/>
          </a:p>
        </p:txBody>
      </p:sp>
      <p:sp>
        <p:nvSpPr>
          <p:cNvPr id="18" name="Rectangle 6"/>
          <p:cNvSpPr>
            <a:spLocks noGrp="1"/>
          </p:cNvSpPr>
          <p:nvPr>
            <p:ph type="pic" sz="quarter" idx="15"/>
          </p:nvPr>
        </p:nvSpPr>
        <p:spPr>
          <a:xfrm>
            <a:off x="3474604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 eaLnBrk="1" latinLnBrk="0" hangingPunct="1"/>
            <a:endParaRPr kumimoji="0"/>
          </a:p>
        </p:txBody>
      </p:sp>
      <p:sp>
        <p:nvSpPr>
          <p:cNvPr id="2" name="Rectangle 6"/>
          <p:cNvSpPr>
            <a:spLocks noGrp="1"/>
          </p:cNvSpPr>
          <p:nvPr>
            <p:ph type="pic" sz="quarter" idx="16"/>
          </p:nvPr>
        </p:nvSpPr>
        <p:spPr>
          <a:xfrm>
            <a:off x="6162870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 eaLnBrk="1" latinLnBrk="0" hangingPunct="1"/>
            <a:endParaRPr kumimoji="0"/>
          </a:p>
        </p:txBody>
      </p:sp>
      <p:sp>
        <p:nvSpPr>
          <p:cNvPr id="8" name="Rectangle 7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fr-FR" sz="1200">
                <a:solidFill>
                  <a:schemeClr val="tx2"/>
                </a:solidFill>
              </a:rPr>
              <a:pPr/>
              <a:t>24/06/12</a:t>
            </a:fld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‹#›</a:t>
            </a:fld>
            <a:endParaRPr kumimoji="0" lang="fr-FR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Portrait 2 poses avec légen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8"/>
          <p:cNvSpPr>
            <a:spLocks noGrp="1" noChangeAspect="1"/>
          </p:cNvSpPr>
          <p:nvPr>
            <p:ph type="pic" sz="quarter" idx="10"/>
          </p:nvPr>
        </p:nvSpPr>
        <p:spPr>
          <a:xfrm>
            <a:off x="4722047" y="609600"/>
            <a:ext cx="3431353" cy="4575141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endParaRPr kumimoji="0"/>
          </a:p>
        </p:txBody>
      </p:sp>
      <p:sp>
        <p:nvSpPr>
          <p:cNvPr id="11" name="Rectangle 8"/>
          <p:cNvSpPr>
            <a:spLocks noGrp="1" noChangeAspect="1"/>
          </p:cNvSpPr>
          <p:nvPr>
            <p:ph type="pic" sz="quarter" idx="11"/>
          </p:nvPr>
        </p:nvSpPr>
        <p:spPr>
          <a:xfrm>
            <a:off x="1066800" y="609600"/>
            <a:ext cx="3429000" cy="4572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endParaRPr kumimoji="0"/>
          </a:p>
        </p:txBody>
      </p:sp>
      <p:sp>
        <p:nvSpPr>
          <p:cNvPr id="3" name="Rectangle 7"/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5334000"/>
            <a:ext cx="3429000" cy="1066800"/>
          </a:xfrm>
        </p:spPr>
        <p:txBody>
          <a:bodyPr lIns="91440"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fr-FR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15" hasCustomPrompt="1"/>
          </p:nvPr>
        </p:nvSpPr>
        <p:spPr>
          <a:xfrm>
            <a:off x="4724400" y="5334000"/>
            <a:ext cx="3429000" cy="1066800"/>
          </a:xfrm>
        </p:spPr>
        <p:txBody>
          <a:bodyPr lIns="91440"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fr-FR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fr-FR" sz="1200">
                <a:solidFill>
                  <a:schemeClr val="tx2"/>
                </a:solidFill>
              </a:rPr>
              <a:pPr/>
              <a:t>24/06/12</a:t>
            </a:fld>
            <a:endParaRPr kumimoji="0" lang="fr-FR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‹#›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ysage 2 poses avec légen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1676400"/>
            <a:ext cx="4038600" cy="3028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endParaRPr kumimoji="0"/>
          </a:p>
        </p:txBody>
      </p:sp>
      <p:sp>
        <p:nvSpPr>
          <p:cNvPr id="25" name="Rectangle 7"/>
          <p:cNvSpPr>
            <a:spLocks noGrp="1" noChangeAspect="1"/>
          </p:cNvSpPr>
          <p:nvPr>
            <p:ph type="pic" sz="quarter" idx="14"/>
          </p:nvPr>
        </p:nvSpPr>
        <p:spPr>
          <a:xfrm>
            <a:off x="457200" y="1676400"/>
            <a:ext cx="4038600" cy="3028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endParaRPr kumimoji="0"/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4857750"/>
            <a:ext cx="4038600" cy="1238250"/>
          </a:xfrm>
        </p:spPr>
        <p:txBody>
          <a:bodyPr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fr-FR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17" hasCustomPrompt="1"/>
          </p:nvPr>
        </p:nvSpPr>
        <p:spPr>
          <a:xfrm>
            <a:off x="4648200" y="4857750"/>
            <a:ext cx="4038600" cy="1238250"/>
          </a:xfrm>
        </p:spPr>
        <p:txBody>
          <a:bodyPr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fr-FR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fr-FR" sz="1200">
                <a:solidFill>
                  <a:schemeClr val="tx2"/>
                </a:solidFill>
              </a:rPr>
              <a:pPr/>
              <a:t>24/06/12</a:t>
            </a:fld>
            <a:endParaRPr kumimoji="0" lang="fr-FR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‹#›</a:t>
            </a:fld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oses mélangé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5141976" y="381000"/>
            <a:ext cx="3773424" cy="2830068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endParaRPr kumimoji="0"/>
          </a:p>
        </p:txBody>
      </p:sp>
      <p:sp>
        <p:nvSpPr>
          <p:cNvPr id="22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54152" y="381000"/>
            <a:ext cx="4462272" cy="5949696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endParaRPr kumimoji="0"/>
          </a:p>
        </p:txBody>
      </p:sp>
      <p:sp>
        <p:nvSpPr>
          <p:cNvPr id="11" name="Rectangle 7"/>
          <p:cNvSpPr>
            <a:spLocks noGrp="1"/>
          </p:cNvSpPr>
          <p:nvPr>
            <p:ph type="body" sz="quarter" idx="13" hasCustomPrompt="1"/>
          </p:nvPr>
        </p:nvSpPr>
        <p:spPr>
          <a:xfrm>
            <a:off x="5141976" y="3352800"/>
            <a:ext cx="3773425" cy="2971800"/>
          </a:xfrm>
        </p:spPr>
        <p:txBody>
          <a:bodyPr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fr-FR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fr-FR" sz="1200">
                <a:solidFill>
                  <a:schemeClr val="tx2"/>
                </a:solidFill>
              </a:rPr>
              <a:pPr/>
              <a:t>24/06/12</a:t>
            </a:fld>
            <a:endParaRPr kumimoji="0" lang="fr-FR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‹#›</a:t>
            </a:fld>
            <a:endParaRPr kumimoji="0" lang="fr-FR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trait 3 poses avec légen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endParaRPr kumimoji="0"/>
          </a:p>
        </p:txBody>
      </p:sp>
      <p:sp>
        <p:nvSpPr>
          <p:cNvPr id="4" name="Rectangle 8"/>
          <p:cNvSpPr>
            <a:spLocks noGrp="1" noChangeAspect="1"/>
          </p:cNvSpPr>
          <p:nvPr>
            <p:ph type="pic" sz="quarter" idx="11"/>
          </p:nvPr>
        </p:nvSpPr>
        <p:spPr>
          <a:xfrm>
            <a:off x="32004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endParaRPr kumimoji="0"/>
          </a:p>
        </p:txBody>
      </p:sp>
      <p:sp>
        <p:nvSpPr>
          <p:cNvPr id="31" name="Rectangle 8"/>
          <p:cNvSpPr>
            <a:spLocks noGrp="1" noChangeAspect="1"/>
          </p:cNvSpPr>
          <p:nvPr>
            <p:ph type="pic" sz="quarter" idx="12"/>
          </p:nvPr>
        </p:nvSpPr>
        <p:spPr>
          <a:xfrm>
            <a:off x="61722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fr-FR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endParaRPr kumimoji="0"/>
          </a:p>
        </p:txBody>
      </p:sp>
      <p:sp>
        <p:nvSpPr>
          <p:cNvPr id="7" name="Rectangle 6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fr-FR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6" name="Rectangle 6"/>
          <p:cNvSpPr>
            <a:spLocks noGrp="1"/>
          </p:cNvSpPr>
          <p:nvPr>
            <p:ph type="body" sz="quarter" idx="14" hasCustomPrompt="1"/>
          </p:nvPr>
        </p:nvSpPr>
        <p:spPr>
          <a:xfrm>
            <a:off x="32004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fr-FR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14" name="Rectangle 6"/>
          <p:cNvSpPr>
            <a:spLocks noGrp="1"/>
          </p:cNvSpPr>
          <p:nvPr>
            <p:ph type="body" sz="quarter" idx="15" hasCustomPrompt="1"/>
          </p:nvPr>
        </p:nvSpPr>
        <p:spPr>
          <a:xfrm>
            <a:off x="61722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fr-FR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fr-FR"/>
              <a:t>Cliquez pour ajouter une légende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fr-FR" sz="1200">
                <a:solidFill>
                  <a:schemeClr val="tx2"/>
                </a:solidFill>
              </a:rPr>
              <a:pPr/>
              <a:t>24/06/12</a:t>
            </a:fld>
            <a:endParaRPr kumimoji="0" lang="fr-FR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‹#›</a:t>
            </a:fld>
            <a:endParaRPr kumimoji="0" lang="fr-FR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fr-FR"/>
          </a:p>
        </p:txBody>
      </p:sp>
    </p:spTree>
  </p:cSld>
  <p:clrMapOvr>
    <a:masterClrMapping/>
  </p:clrMapOvr>
  <p:transition xmlns:p14="http://schemas.microsoft.com/office/powerpoint/2010/main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pPr eaLnBrk="1" latinLnBrk="0" hangingPunct="1"/>
            <a:r>
              <a:rPr kumimoji="0" lang="en-US" smtClean="0"/>
              <a:t>Click to edit Master title style</a:t>
            </a:r>
          </a:p>
        </p:txBody>
      </p:sp>
      <p:sp>
        <p:nvSpPr>
          <p:cNvPr id="13" name="Rectangle 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9" name="Rectangle 3"/>
          <p:cNvSpPr>
            <a:spLocks noGrp="1"/>
          </p:cNvSpPr>
          <p:nvPr>
            <p:ph type="dt" sz="half" idx="2"/>
          </p:nvPr>
        </p:nvSpPr>
        <p:spPr>
          <a:xfrm>
            <a:off x="66675" y="6559360"/>
            <a:ext cx="2438400" cy="244475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lang="fr-FR" sz="1200">
                <a:solidFill>
                  <a:schemeClr val="tx2"/>
                </a:solidFill>
              </a:defRPr>
            </a:lvl1pPr>
            <a:extLst/>
          </a:lstStyle>
          <a:p>
            <a:fld id="{F30C84A2-23CF-44F5-B813-5187ED5C7D1C}" type="datetimeFigureOut">
              <a:rPr kumimoji="0" lang="fr-FR" sz="1200">
                <a:solidFill>
                  <a:schemeClr val="tx2"/>
                </a:solidFill>
              </a:rPr>
              <a:pPr/>
              <a:t>24/06/12</a:t>
            </a:fld>
            <a:endParaRPr kumimoji="0" lang="fr-FR" sz="1200">
              <a:solidFill>
                <a:schemeClr val="tx2"/>
              </a:solidFill>
            </a:endParaRPr>
          </a:p>
        </p:txBody>
      </p:sp>
      <p:sp>
        <p:nvSpPr>
          <p:cNvPr id="20" name="Rectangle 25"/>
          <p:cNvSpPr>
            <a:spLocks noGrp="1"/>
          </p:cNvSpPr>
          <p:nvPr>
            <p:ph type="ftr" sz="quarter" idx="3"/>
          </p:nvPr>
        </p:nvSpPr>
        <p:spPr>
          <a:xfrm>
            <a:off x="2995653" y="6558153"/>
            <a:ext cx="4648200" cy="246888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lang="fr-FR" sz="1200">
                <a:solidFill>
                  <a:schemeClr val="tx2"/>
                </a:solidFill>
              </a:defRPr>
            </a:lvl1pPr>
            <a:extLst/>
          </a:lstStyle>
          <a:p>
            <a:pPr algn="ctr"/>
            <a:endParaRPr kumimoji="0" lang="fr-FR" sz="1200">
              <a:solidFill>
                <a:schemeClr val="tx2"/>
              </a:solidFill>
            </a:endParaRPr>
          </a:p>
        </p:txBody>
      </p:sp>
      <p:sp>
        <p:nvSpPr>
          <p:cNvPr id="23" name="Rectangle 16"/>
          <p:cNvSpPr>
            <a:spLocks noGrp="1"/>
          </p:cNvSpPr>
          <p:nvPr>
            <p:ph type="sldNum" sz="quarter" idx="4"/>
          </p:nvPr>
        </p:nvSpPr>
        <p:spPr>
          <a:xfrm>
            <a:off x="8172450" y="6559360"/>
            <a:ext cx="914400" cy="244475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lang="fr-FR" sz="1200">
                <a:solidFill>
                  <a:schemeClr val="tx2"/>
                </a:solidFill>
              </a:defRPr>
            </a:lvl1pPr>
            <a:extLst/>
          </a:lstStyle>
          <a:p>
            <a:pPr algn="r"/>
            <a:fld id="{F99EC173-99AE-4773-AB25-02E469A13EAE}" type="slidenum">
              <a:rPr kumimoji="0" lang="fr-FR" sz="1200">
                <a:solidFill>
                  <a:schemeClr val="tx2"/>
                </a:solidFill>
              </a:rPr>
              <a:pPr algn="r"/>
              <a:t>‹#›</a:t>
            </a:fld>
            <a:endParaRPr kumimoji="0" lang="fr-FR" sz="120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fr-FR" sz="3200" cap="all" baseline="0">
          <a:solidFill>
            <a:schemeClr val="tx2"/>
          </a:solidFill>
          <a:effectLst>
            <a:outerShdw blurRad="51000" dist="370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 lang="fr-FR">
          <a:solidFill>
            <a:schemeClr val="tx2"/>
          </a:solidFill>
        </a:defRPr>
      </a:lvl2pPr>
      <a:lvl3pPr eaLnBrk="1" latinLnBrk="0" hangingPunct="1">
        <a:defRPr kumimoji="0" lang="fr-FR">
          <a:solidFill>
            <a:schemeClr val="tx2"/>
          </a:solidFill>
        </a:defRPr>
      </a:lvl3pPr>
      <a:lvl4pPr eaLnBrk="1" latinLnBrk="0" hangingPunct="1">
        <a:defRPr kumimoji="0" lang="fr-FR">
          <a:solidFill>
            <a:schemeClr val="tx2"/>
          </a:solidFill>
        </a:defRPr>
      </a:lvl4pPr>
      <a:lvl5pPr eaLnBrk="1" latinLnBrk="0" hangingPunct="1">
        <a:defRPr kumimoji="0" lang="fr-FR">
          <a:solidFill>
            <a:schemeClr val="tx2"/>
          </a:solidFill>
        </a:defRPr>
      </a:lvl5pPr>
      <a:lvl6pPr eaLnBrk="1" latinLnBrk="0" hangingPunct="1">
        <a:defRPr kumimoji="0" lang="fr-FR">
          <a:solidFill>
            <a:schemeClr val="tx2"/>
          </a:solidFill>
        </a:defRPr>
      </a:lvl6pPr>
      <a:lvl7pPr eaLnBrk="1" latinLnBrk="0" hangingPunct="1">
        <a:defRPr kumimoji="0" lang="fr-FR">
          <a:solidFill>
            <a:schemeClr val="tx2"/>
          </a:solidFill>
        </a:defRPr>
      </a:lvl7pPr>
      <a:lvl8pPr eaLnBrk="1" latinLnBrk="0" hangingPunct="1">
        <a:defRPr kumimoji="0" lang="fr-FR">
          <a:solidFill>
            <a:schemeClr val="tx2"/>
          </a:solidFill>
        </a:defRPr>
      </a:lvl8pPr>
      <a:lvl9pPr eaLnBrk="1" latinLnBrk="0" hangingPunct="1">
        <a:defRPr kumimoji="0" lang="fr-FR">
          <a:solidFill>
            <a:schemeClr val="tx2"/>
          </a:solidFill>
        </a:defRPr>
      </a:lvl9pPr>
      <a:extLst/>
    </p:titleStyle>
    <p:bodyStyle>
      <a:lvl1pPr marL="342900" indent="-342900" algn="l" rtl="0" eaLnBrk="1" latinLnBrk="0" hangingPunct="1">
        <a:spcBef>
          <a:spcPct val="20000"/>
        </a:spcBef>
        <a:buChar char="•"/>
        <a:defRPr kumimoji="0" lang="fr-FR"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har char="–"/>
        <a:defRPr kumimoji="0" lang="fr-FR"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har char="•"/>
        <a:defRPr kumimoji="0" lang="fr-FR"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har char="–"/>
        <a:defRPr kumimoji="0" lang="fr-FR"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har char="»"/>
        <a:defRPr kumimoji="0" lang="fr-FR" sz="16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har char="•"/>
        <a:defRPr kumimoji="0" lang="fr-FR"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har char="•"/>
        <a:defRPr kumimoji="0" lang="fr-FR"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har char="•"/>
        <a:defRPr kumimoji="0" lang="fr-FR"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har char="•"/>
        <a:defRPr kumimoji="0" lang="fr-FR" sz="20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fr-FR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fr-FR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fr-FR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fr-FR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fr-FR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fr-FR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fr-FR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fr-FR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fr-FR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5.png"/><Relationship Id="rId8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 smtClean="0"/>
              <a:t>Quentin PETIT</a:t>
            </a:r>
          </a:p>
          <a:p>
            <a:r>
              <a:rPr lang="fr-FR" dirty="0" smtClean="0"/>
              <a:t>1</a:t>
            </a:r>
            <a:r>
              <a:rPr lang="fr-FR" baseline="30000" dirty="0" smtClean="0"/>
              <a:t>ére</a:t>
            </a:r>
            <a:r>
              <a:rPr lang="fr-FR" dirty="0" smtClean="0"/>
              <a:t> année ingénieur</a:t>
            </a:r>
            <a:endParaRPr lang="fr-FR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Album photo </a:t>
            </a:r>
            <a:r>
              <a:rPr lang="fr-FR" dirty="0"/>
              <a:t/>
            </a:r>
            <a:br>
              <a:rPr lang="fr-FR" dirty="0"/>
            </a:br>
            <a:r>
              <a:rPr lang="fr-FR" dirty="0" smtClean="0"/>
              <a:t>d’apprentissage des langues</a:t>
            </a:r>
            <a:endParaRPr lang="fr-FR" dirty="0"/>
          </a:p>
        </p:txBody>
      </p:sp>
      <p:pic>
        <p:nvPicPr>
          <p:cNvPr id="3" name="Espace réservé pour une image  2"/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 t="19654" b="19654"/>
          <a:stretch>
            <a:fillRect/>
          </a:stretch>
        </p:blipFill>
        <p:spPr/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113300">
            <a:off x="447281" y="672865"/>
            <a:ext cx="2428311" cy="1316651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726015">
            <a:off x="2792206" y="2121407"/>
            <a:ext cx="2216235" cy="1429471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space réservé pour une image  2"/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21807" r="21807"/>
          <a:stretch>
            <a:fillRect/>
          </a:stretch>
        </p:blipFill>
        <p:spPr>
          <a:xfrm>
            <a:off x="990600" y="3352800"/>
            <a:ext cx="2392680" cy="3182571"/>
          </a:xfr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0650" y="4406900"/>
            <a:ext cx="3541750" cy="21463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xt Placeholder 4"/>
          <p:cNvSpPr txBox="1">
            <a:spLocks/>
          </p:cNvSpPr>
          <p:nvPr/>
        </p:nvSpPr>
        <p:spPr>
          <a:xfrm>
            <a:off x="4191000" y="3581400"/>
            <a:ext cx="4495800" cy="609600"/>
          </a:xfrm>
          <a:prstGeom prst="rect">
            <a:avLst/>
          </a:prstGeom>
        </p:spPr>
        <p:txBody>
          <a:bodyPr tIns="91440" bIns="91440" anchor="b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fr-FR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har char="–"/>
              <a:defRPr kumimoji="0" lang="fr-FR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har char="•"/>
              <a:defRPr kumimoji="0" lang="fr-FR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har char="–"/>
              <a:defRPr kumimoji="0" lang="fr-FR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har char="»"/>
              <a:defRPr kumimoji="0" lang="fr-FR"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har char="•"/>
              <a:defRPr kumimoji="0" lang="fr-FR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har char="•"/>
              <a:defRPr kumimoji="0" lang="fr-FR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har char="•"/>
              <a:defRPr kumimoji="0" lang="fr-FR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har char="•"/>
              <a:defRPr kumimoji="0" lang="fr-FR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342900" indent="-342900">
              <a:buFont typeface="Arial"/>
              <a:buChar char="•"/>
            </a:pPr>
            <a:r>
              <a:rPr lang="fr-FR" sz="2000" dirty="0" smtClean="0"/>
              <a:t>Apprentissage classique depuis le collège jusqu’à l’ENSGSI</a:t>
            </a:r>
          </a:p>
          <a:p>
            <a:pPr marL="342900" indent="-342900">
              <a:buFont typeface="Arial"/>
              <a:buChar char="•"/>
            </a:pPr>
            <a:endParaRPr lang="fr-FR" sz="2000" dirty="0" smtClean="0"/>
          </a:p>
          <a:p>
            <a:pPr marL="342900" indent="-342900">
              <a:buFont typeface="Arial"/>
              <a:buChar char="•"/>
            </a:pPr>
            <a:r>
              <a:rPr lang="fr-FR" sz="2000" dirty="0" smtClean="0"/>
              <a:t>Pas très attiré par cet apprentissage des langues</a:t>
            </a:r>
          </a:p>
          <a:p>
            <a:pPr marL="342900" indent="-342900">
              <a:buFont typeface="Arial"/>
              <a:buChar char="•"/>
            </a:pPr>
            <a:endParaRPr lang="fr-FR" sz="2000" dirty="0"/>
          </a:p>
          <a:p>
            <a:pPr marL="342900" indent="-342900">
              <a:buFont typeface="Arial"/>
              <a:buChar char="•"/>
            </a:pPr>
            <a:r>
              <a:rPr lang="fr-FR" sz="2000" dirty="0" smtClean="0"/>
              <a:t>Plusieurs voyages scolaires à Londres et en Andalousie: bon c</a:t>
            </a:r>
            <a:r>
              <a:rPr lang="fr-FR" sz="2000" dirty="0" smtClean="0"/>
              <a:t>ôté de l’apprentissage classique</a:t>
            </a:r>
            <a:endParaRPr lang="fr-FR" sz="2000" dirty="0" smtClean="0"/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500" y="609600"/>
            <a:ext cx="3407834" cy="227188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itle 9"/>
          <p:cNvSpPr txBox="1">
            <a:spLocks/>
          </p:cNvSpPr>
          <p:nvPr/>
        </p:nvSpPr>
        <p:spPr>
          <a:xfrm>
            <a:off x="5029200" y="381000"/>
            <a:ext cx="3124200" cy="990600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lang="fr-FR" sz="3200" cap="all" baseline="0">
                <a:solidFill>
                  <a:schemeClr val="tx2"/>
                </a:solidFill>
                <a:effectLst>
                  <a:outerShdw blurRad="51000" dist="370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 lang="fr-FR">
                <a:solidFill>
                  <a:schemeClr val="tx2"/>
                </a:solidFill>
              </a:defRPr>
            </a:lvl2pPr>
            <a:lvl3pPr eaLnBrk="1" latinLnBrk="0" hangingPunct="1">
              <a:defRPr kumimoji="0" lang="fr-FR">
                <a:solidFill>
                  <a:schemeClr val="tx2"/>
                </a:solidFill>
              </a:defRPr>
            </a:lvl3pPr>
            <a:lvl4pPr eaLnBrk="1" latinLnBrk="0" hangingPunct="1">
              <a:defRPr kumimoji="0" lang="fr-FR">
                <a:solidFill>
                  <a:schemeClr val="tx2"/>
                </a:solidFill>
              </a:defRPr>
            </a:lvl4pPr>
            <a:lvl5pPr eaLnBrk="1" latinLnBrk="0" hangingPunct="1">
              <a:defRPr kumimoji="0" lang="fr-FR">
                <a:solidFill>
                  <a:schemeClr val="tx2"/>
                </a:solidFill>
              </a:defRPr>
            </a:lvl5pPr>
            <a:lvl6pPr eaLnBrk="1" latinLnBrk="0" hangingPunct="1">
              <a:defRPr kumimoji="0" lang="fr-FR">
                <a:solidFill>
                  <a:schemeClr val="tx2"/>
                </a:solidFill>
              </a:defRPr>
            </a:lvl6pPr>
            <a:lvl7pPr eaLnBrk="1" latinLnBrk="0" hangingPunct="1">
              <a:defRPr kumimoji="0" lang="fr-FR">
                <a:solidFill>
                  <a:schemeClr val="tx2"/>
                </a:solidFill>
              </a:defRPr>
            </a:lvl7pPr>
            <a:lvl8pPr eaLnBrk="1" latinLnBrk="0" hangingPunct="1">
              <a:defRPr kumimoji="0" lang="fr-FR">
                <a:solidFill>
                  <a:schemeClr val="tx2"/>
                </a:solidFill>
              </a:defRPr>
            </a:lvl8pPr>
            <a:lvl9pPr eaLnBrk="1" latinLnBrk="0" hangingPunct="1">
              <a:defRPr kumimoji="0" lang="fr-FR">
                <a:solidFill>
                  <a:schemeClr val="tx2"/>
                </a:solidFill>
              </a:defRPr>
            </a:lvl9pPr>
            <a:extLst/>
          </a:lstStyle>
          <a:p>
            <a:r>
              <a:rPr lang="fr-FR" dirty="0" smtClean="0"/>
              <a:t>Mon </a:t>
            </a:r>
            <a:r>
              <a:rPr lang="fr-FR" dirty="0" err="1" smtClean="0"/>
              <a:t>pASSE</a:t>
            </a:r>
            <a:r>
              <a:rPr lang="fr-FR" dirty="0" smtClean="0"/>
              <a:t>:</a:t>
            </a:r>
            <a:endParaRPr lang="fr-FR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52670" y="-228600"/>
            <a:ext cx="7781730" cy="990600"/>
          </a:xfrm>
        </p:spPr>
        <p:txBody>
          <a:bodyPr/>
          <a:lstStyle/>
          <a:p>
            <a:r>
              <a:rPr lang="fr-FR" dirty="0" smtClean="0"/>
              <a:t>Mon </a:t>
            </a:r>
            <a:r>
              <a:rPr lang="fr-FR" dirty="0" err="1" smtClean="0"/>
              <a:t>present</a:t>
            </a:r>
            <a:r>
              <a:rPr lang="fr-FR" dirty="0" smtClean="0"/>
              <a:t> </a:t>
            </a:r>
            <a:endParaRPr lang="fr-FR" dirty="0"/>
          </a:p>
        </p:txBody>
      </p:sp>
      <p:pic>
        <p:nvPicPr>
          <p:cNvPr id="6" name="Espace réservé pour une image  5"/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/>
          <a:stretch>
            <a:fillRect/>
          </a:stretch>
        </p:blipFill>
        <p:spPr>
          <a:xfrm>
            <a:off x="304800" y="1066800"/>
            <a:ext cx="2286000" cy="2286000"/>
          </a:xfrm>
        </p:spPr>
      </p:pic>
      <p:sp>
        <p:nvSpPr>
          <p:cNvPr id="11" name="Text Placeholder 4"/>
          <p:cNvSpPr txBox="1">
            <a:spLocks/>
          </p:cNvSpPr>
          <p:nvPr/>
        </p:nvSpPr>
        <p:spPr>
          <a:xfrm>
            <a:off x="3352800" y="1905000"/>
            <a:ext cx="4876800" cy="609600"/>
          </a:xfrm>
          <a:prstGeom prst="rect">
            <a:avLst/>
          </a:prstGeom>
        </p:spPr>
        <p:txBody>
          <a:bodyPr tIns="91440" bIns="91440" anchor="b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fr-FR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har char="–"/>
              <a:defRPr kumimoji="0" lang="fr-FR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har char="•"/>
              <a:defRPr kumimoji="0" lang="fr-FR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har char="–"/>
              <a:defRPr kumimoji="0" lang="fr-FR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har char="»"/>
              <a:defRPr kumimoji="0" lang="fr-FR"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har char="•"/>
              <a:defRPr kumimoji="0" lang="fr-FR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har char="•"/>
              <a:defRPr kumimoji="0" lang="fr-FR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har char="•"/>
              <a:defRPr kumimoji="0" lang="fr-FR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har char="•"/>
              <a:defRPr kumimoji="0" lang="fr-FR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342900" indent="-342900">
              <a:buFont typeface="Arial"/>
              <a:buChar char="•"/>
            </a:pPr>
            <a:r>
              <a:rPr lang="fr-FR" sz="2000" dirty="0" smtClean="0"/>
              <a:t>D</a:t>
            </a:r>
            <a:r>
              <a:rPr lang="fr-FR" sz="2000" dirty="0" smtClean="0"/>
              <a:t>ébut de l’auto auto-</a:t>
            </a:r>
            <a:r>
              <a:rPr lang="fr-FR" sz="2000" dirty="0" err="1" smtClean="0"/>
              <a:t>apprentisage</a:t>
            </a:r>
            <a:r>
              <a:rPr lang="fr-FR" sz="2000" dirty="0" smtClean="0"/>
              <a:t> à l’ENSGSI</a:t>
            </a:r>
          </a:p>
          <a:p>
            <a:pPr marL="342900" indent="-342900">
              <a:buFont typeface="Arial"/>
              <a:buChar char="•"/>
            </a:pPr>
            <a:endParaRPr lang="fr-FR" sz="2000" dirty="0"/>
          </a:p>
          <a:p>
            <a:endParaRPr lang="fr-FR" sz="2000" dirty="0" smtClean="0"/>
          </a:p>
        </p:txBody>
      </p:sp>
      <p:pic>
        <p:nvPicPr>
          <p:cNvPr id="13" name="Espace réservé pour une image  12"/>
          <p:cNvPicPr>
            <a:picLocks noGrp="1" noChangeAspect="1"/>
          </p:cNvPicPr>
          <p:nvPr>
            <p:ph type="pic" sz="quarter" idx="15"/>
          </p:nvPr>
        </p:nvPicPr>
        <p:blipFill>
          <a:blip r:embed="rId4"/>
          <a:srcRect l="16700" r="16700"/>
          <a:stretch>
            <a:fillRect/>
          </a:stretch>
        </p:blipFill>
        <p:spPr>
          <a:xfrm>
            <a:off x="1524000" y="2743200"/>
            <a:ext cx="2286000" cy="2286000"/>
          </a:xfrm>
        </p:spPr>
      </p:pic>
      <p:sp>
        <p:nvSpPr>
          <p:cNvPr id="14" name="Text Placeholder 4"/>
          <p:cNvSpPr txBox="1">
            <a:spLocks/>
          </p:cNvSpPr>
          <p:nvPr/>
        </p:nvSpPr>
        <p:spPr>
          <a:xfrm>
            <a:off x="5943600" y="4800600"/>
            <a:ext cx="2971800" cy="1676400"/>
          </a:xfrm>
          <a:prstGeom prst="rect">
            <a:avLst/>
          </a:prstGeom>
        </p:spPr>
        <p:txBody>
          <a:bodyPr tIns="91440" bIns="91440" anchor="b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fr-FR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har char="–"/>
              <a:defRPr kumimoji="0" lang="fr-FR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har char="•"/>
              <a:defRPr kumimoji="0" lang="fr-FR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har char="–"/>
              <a:defRPr kumimoji="0" lang="fr-FR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har char="»"/>
              <a:defRPr kumimoji="0" lang="fr-FR"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har char="•"/>
              <a:defRPr kumimoji="0" lang="fr-FR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har char="•"/>
              <a:defRPr kumimoji="0" lang="fr-FR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har char="•"/>
              <a:defRPr kumimoji="0" lang="fr-FR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har char="•"/>
              <a:defRPr kumimoji="0" lang="fr-FR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342900" indent="-342900">
              <a:buFont typeface="Arial"/>
              <a:buChar char="•"/>
            </a:pPr>
            <a:r>
              <a:rPr lang="fr-FR" sz="2000" dirty="0" smtClean="0"/>
              <a:t>Auto-apprentissage: nouvelle motivation pour moi pour l’apprentissage des langues</a:t>
            </a:r>
            <a:endParaRPr lang="fr-FR" sz="2000" dirty="0" smtClean="0"/>
          </a:p>
        </p:txBody>
      </p:sp>
      <p:sp>
        <p:nvSpPr>
          <p:cNvPr id="16" name="Text Placeholder 4"/>
          <p:cNvSpPr txBox="1">
            <a:spLocks/>
          </p:cNvSpPr>
          <p:nvPr/>
        </p:nvSpPr>
        <p:spPr>
          <a:xfrm>
            <a:off x="4267200" y="3124200"/>
            <a:ext cx="4038600" cy="1676400"/>
          </a:xfrm>
          <a:prstGeom prst="rect">
            <a:avLst/>
          </a:prstGeom>
        </p:spPr>
        <p:txBody>
          <a:bodyPr tIns="91440" bIns="91440" anchor="b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fr-FR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har char="–"/>
              <a:defRPr kumimoji="0" lang="fr-FR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har char="•"/>
              <a:defRPr kumimoji="0" lang="fr-FR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har char="–"/>
              <a:defRPr kumimoji="0" lang="fr-FR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har char="»"/>
              <a:defRPr kumimoji="0" lang="fr-FR"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har char="•"/>
              <a:defRPr kumimoji="0" lang="fr-FR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har char="•"/>
              <a:defRPr kumimoji="0" lang="fr-FR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har char="•"/>
              <a:defRPr kumimoji="0" lang="fr-FR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har char="•"/>
              <a:defRPr kumimoji="0" lang="fr-FR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342900" indent="-342900">
              <a:buFont typeface="Arial"/>
              <a:buChar char="•"/>
            </a:pPr>
            <a:r>
              <a:rPr lang="fr-FR" sz="2000" dirty="0" smtClean="0"/>
              <a:t> </a:t>
            </a:r>
            <a:r>
              <a:rPr lang="fr-FR" sz="2000" dirty="0"/>
              <a:t>Attiré par l’expression orale et la compréhension écrite car cela permet </a:t>
            </a:r>
            <a:r>
              <a:rPr lang="fr-FR" sz="2000" dirty="0" smtClean="0"/>
              <a:t>de faire des rencontres</a:t>
            </a:r>
          </a:p>
          <a:p>
            <a:pPr marL="1085850" lvl="1" indent="-342900">
              <a:buFont typeface="Arial"/>
              <a:buChar char="•"/>
            </a:pPr>
            <a:endParaRPr lang="fr-FR" sz="2600" dirty="0"/>
          </a:p>
          <a:p>
            <a:pPr marL="1085850" lvl="1" indent="-342900">
              <a:buFont typeface="Arial"/>
              <a:buChar char="•"/>
            </a:pPr>
            <a:r>
              <a:rPr lang="fr-FR" sz="2000" dirty="0" smtClean="0"/>
              <a:t>Pas attiré par l’expression écrite et la compréhension écrite</a:t>
            </a:r>
            <a:endParaRPr lang="fr-FR" sz="2000" dirty="0"/>
          </a:p>
        </p:txBody>
      </p:sp>
      <p:pic>
        <p:nvPicPr>
          <p:cNvPr id="18" name="Espace réservé pour une image  17"/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5"/>
          <a:srcRect l="10000" r="10000" b="12099"/>
          <a:stretch/>
        </p:blipFill>
        <p:spPr>
          <a:xfrm>
            <a:off x="2895600" y="4648200"/>
            <a:ext cx="2286000" cy="2009422"/>
          </a:xfr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¥ل云玗İαЂÕØÚáÛ丫:Téxt Plàçèhòlðêr 表¥鷗字㌍_W 2"/>
          <p:cNvSpPr>
            <a:spLocks noGrp="1"/>
          </p:cNvSpPr>
          <p:nvPr>
            <p:ph type="body" sz="quarter" idx="11"/>
          </p:nvPr>
        </p:nvSpPr>
        <p:spPr>
          <a:xfrm>
            <a:off x="5334000" y="2590800"/>
            <a:ext cx="3505200" cy="3352800"/>
          </a:xfrm>
        </p:spPr>
        <p:txBody>
          <a:bodyPr/>
          <a:lstStyle>
            <a:extLst/>
          </a:lstStyle>
          <a:p>
            <a:r>
              <a:rPr lang="fr-FR" sz="2000" u="sng" dirty="0" smtClean="0"/>
              <a:t>Mes motivations dans l’apprentissage:</a:t>
            </a:r>
          </a:p>
          <a:p>
            <a:endParaRPr lang="fr-FR" sz="2000" dirty="0"/>
          </a:p>
          <a:p>
            <a:pPr marL="285750" indent="-285750">
              <a:buFont typeface="Arial"/>
              <a:buChar char="•"/>
            </a:pPr>
            <a:r>
              <a:rPr lang="fr-FR" sz="2000" dirty="0" smtClean="0"/>
              <a:t>Nombreux hobbies que je peux utiliser dans mon auto-apprentissage:</a:t>
            </a:r>
            <a:endParaRPr lang="fr-FR" sz="2000" dirty="0"/>
          </a:p>
          <a:p>
            <a:r>
              <a:rPr lang="fr-FR" sz="2000" dirty="0" smtClean="0"/>
              <a:t>Sports, Films, musique</a:t>
            </a:r>
            <a:r>
              <a:rPr lang="fr-FR" sz="2000" dirty="0" smtClean="0"/>
              <a:t>…</a:t>
            </a:r>
          </a:p>
          <a:p>
            <a:endParaRPr lang="fr-FR" sz="2000" dirty="0"/>
          </a:p>
          <a:p>
            <a:pPr marL="285750" indent="-285750">
              <a:buFont typeface="Arial"/>
              <a:buChar char="•"/>
            </a:pPr>
            <a:r>
              <a:rPr lang="fr-FR" sz="2000" dirty="0" smtClean="0"/>
              <a:t>Inscription dans l’association BEST qui me permet de rencontrer de nombreux étudiants étrangers.</a:t>
            </a:r>
            <a:endParaRPr lang="fr-FR" sz="2000" dirty="0" smtClean="0"/>
          </a:p>
          <a:p>
            <a:pPr marL="285750" indent="-285750">
              <a:buFont typeface="Arial"/>
              <a:buChar char="•"/>
            </a:pPr>
            <a:endParaRPr lang="fr-FR" dirty="0" smtClean="0"/>
          </a:p>
        </p:txBody>
      </p:sp>
      <p:sp>
        <p:nvSpPr>
          <p:cNvPr id="5" name="Title 9"/>
          <p:cNvSpPr txBox="1">
            <a:spLocks/>
          </p:cNvSpPr>
          <p:nvPr/>
        </p:nvSpPr>
        <p:spPr>
          <a:xfrm>
            <a:off x="2819400" y="152400"/>
            <a:ext cx="7781730" cy="990600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lang="fr-FR" sz="3200" cap="all" baseline="0">
                <a:solidFill>
                  <a:schemeClr val="tx2"/>
                </a:solidFill>
                <a:effectLst>
                  <a:outerShdw blurRad="51000" dist="370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 lang="fr-FR">
                <a:solidFill>
                  <a:schemeClr val="tx2"/>
                </a:solidFill>
              </a:defRPr>
            </a:lvl2pPr>
            <a:lvl3pPr eaLnBrk="1" latinLnBrk="0" hangingPunct="1">
              <a:defRPr kumimoji="0" lang="fr-FR">
                <a:solidFill>
                  <a:schemeClr val="tx2"/>
                </a:solidFill>
              </a:defRPr>
            </a:lvl3pPr>
            <a:lvl4pPr eaLnBrk="1" latinLnBrk="0" hangingPunct="1">
              <a:defRPr kumimoji="0" lang="fr-FR">
                <a:solidFill>
                  <a:schemeClr val="tx2"/>
                </a:solidFill>
              </a:defRPr>
            </a:lvl4pPr>
            <a:lvl5pPr eaLnBrk="1" latinLnBrk="0" hangingPunct="1">
              <a:defRPr kumimoji="0" lang="fr-FR">
                <a:solidFill>
                  <a:schemeClr val="tx2"/>
                </a:solidFill>
              </a:defRPr>
            </a:lvl5pPr>
            <a:lvl6pPr eaLnBrk="1" latinLnBrk="0" hangingPunct="1">
              <a:defRPr kumimoji="0" lang="fr-FR">
                <a:solidFill>
                  <a:schemeClr val="tx2"/>
                </a:solidFill>
              </a:defRPr>
            </a:lvl6pPr>
            <a:lvl7pPr eaLnBrk="1" latinLnBrk="0" hangingPunct="1">
              <a:defRPr kumimoji="0" lang="fr-FR">
                <a:solidFill>
                  <a:schemeClr val="tx2"/>
                </a:solidFill>
              </a:defRPr>
            </a:lvl7pPr>
            <a:lvl8pPr eaLnBrk="1" latinLnBrk="0" hangingPunct="1">
              <a:defRPr kumimoji="0" lang="fr-FR">
                <a:solidFill>
                  <a:schemeClr val="tx2"/>
                </a:solidFill>
              </a:defRPr>
            </a:lvl8pPr>
            <a:lvl9pPr eaLnBrk="1" latinLnBrk="0" hangingPunct="1">
              <a:defRPr kumimoji="0" lang="fr-FR">
                <a:solidFill>
                  <a:schemeClr val="tx2"/>
                </a:solidFill>
              </a:defRPr>
            </a:lvl9pPr>
            <a:extLst/>
          </a:lstStyle>
          <a:p>
            <a:r>
              <a:rPr lang="en-US" dirty="0" smtClean="0"/>
              <a:t>Mon present </a:t>
            </a:r>
            <a:endParaRPr lang="en-US" dirty="0"/>
          </a:p>
        </p:txBody>
      </p:sp>
      <p:pic>
        <p:nvPicPr>
          <p:cNvPr id="7" name="Espace réservé pour une image  6"/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13162" r="13162"/>
          <a:stretch>
            <a:fillRect/>
          </a:stretch>
        </p:blipFill>
        <p:spPr>
          <a:xfrm>
            <a:off x="341707" y="533400"/>
            <a:ext cx="1944293" cy="2586159"/>
          </a:xfr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9400" y="4343400"/>
            <a:ext cx="2438400" cy="1828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5"/>
          <a:srcRect l="4792" t="11945" r="10737" b="13009"/>
          <a:stretch/>
        </p:blipFill>
        <p:spPr>
          <a:xfrm>
            <a:off x="2971800" y="1295400"/>
            <a:ext cx="1857625" cy="20629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2400" y="3505200"/>
            <a:ext cx="2743200" cy="2057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47800" y="2667000"/>
            <a:ext cx="2689923" cy="1360502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4800" y="5257800"/>
            <a:ext cx="1691174" cy="1056984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¥ل云玗İαЂÕØÚáÛ丫:Téxt Plàçèhòlðêr 表¥鷗字㌍_W 10"/>
          <p:cNvSpPr>
            <a:spLocks noGrp="1"/>
          </p:cNvSpPr>
          <p:nvPr>
            <p:ph type="body" sz="quarter" idx="13"/>
          </p:nvPr>
        </p:nvSpPr>
        <p:spPr>
          <a:xfrm>
            <a:off x="762000" y="4572000"/>
            <a:ext cx="8610600" cy="1752600"/>
          </a:xfrm>
        </p:spPr>
        <p:txBody>
          <a:bodyPr/>
          <a:lstStyle>
            <a:extLst/>
          </a:lstStyle>
          <a:p>
            <a:r>
              <a:rPr lang="fr-FR" sz="2000" dirty="0" smtClean="0"/>
              <a:t>Mes motivations pour le futur sont principalement scolaires et professionnelles.</a:t>
            </a:r>
          </a:p>
          <a:p>
            <a:pPr marL="1428750" lvl="2">
              <a:buFont typeface="Arial"/>
              <a:buChar char="•"/>
            </a:pPr>
            <a:r>
              <a:rPr lang="fr-FR" dirty="0" smtClean="0"/>
              <a:t>Travail à l’étranger</a:t>
            </a:r>
          </a:p>
          <a:p>
            <a:pPr marL="1428750" lvl="2">
              <a:buFont typeface="Arial"/>
              <a:buChar char="•"/>
            </a:pPr>
            <a:r>
              <a:rPr lang="fr-FR" dirty="0" smtClean="0"/>
              <a:t>Obtention du TOEIC</a:t>
            </a:r>
          </a:p>
          <a:p>
            <a:pPr marL="1428750" lvl="2">
              <a:buFont typeface="Arial"/>
              <a:buChar char="•"/>
            </a:pPr>
            <a:r>
              <a:rPr lang="fr-FR" dirty="0" smtClean="0"/>
              <a:t>Besoin de parler différentes langues</a:t>
            </a:r>
            <a:r>
              <a:rPr lang="fr-FR" dirty="0"/>
              <a:t>		</a:t>
            </a:r>
            <a:r>
              <a:rPr lang="fr-FR" dirty="0" smtClean="0"/>
              <a:t>			</a:t>
            </a:r>
            <a:endParaRPr lang="fr-FR" dirty="0" smtClean="0"/>
          </a:p>
        </p:txBody>
      </p:sp>
      <p:sp>
        <p:nvSpPr>
          <p:cNvPr id="6" name="Title 9"/>
          <p:cNvSpPr txBox="1">
            <a:spLocks/>
          </p:cNvSpPr>
          <p:nvPr/>
        </p:nvSpPr>
        <p:spPr>
          <a:xfrm>
            <a:off x="990600" y="381000"/>
            <a:ext cx="3124200" cy="990600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lang="fr-FR" sz="3200" cap="all" baseline="0">
                <a:solidFill>
                  <a:schemeClr val="tx2"/>
                </a:solidFill>
                <a:effectLst>
                  <a:outerShdw blurRad="51000" dist="370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 lang="fr-FR">
                <a:solidFill>
                  <a:schemeClr val="tx2"/>
                </a:solidFill>
              </a:defRPr>
            </a:lvl2pPr>
            <a:lvl3pPr eaLnBrk="1" latinLnBrk="0" hangingPunct="1">
              <a:defRPr kumimoji="0" lang="fr-FR">
                <a:solidFill>
                  <a:schemeClr val="tx2"/>
                </a:solidFill>
              </a:defRPr>
            </a:lvl3pPr>
            <a:lvl4pPr eaLnBrk="1" latinLnBrk="0" hangingPunct="1">
              <a:defRPr kumimoji="0" lang="fr-FR">
                <a:solidFill>
                  <a:schemeClr val="tx2"/>
                </a:solidFill>
              </a:defRPr>
            </a:lvl4pPr>
            <a:lvl5pPr eaLnBrk="1" latinLnBrk="0" hangingPunct="1">
              <a:defRPr kumimoji="0" lang="fr-FR">
                <a:solidFill>
                  <a:schemeClr val="tx2"/>
                </a:solidFill>
              </a:defRPr>
            </a:lvl5pPr>
            <a:lvl6pPr eaLnBrk="1" latinLnBrk="0" hangingPunct="1">
              <a:defRPr kumimoji="0" lang="fr-FR">
                <a:solidFill>
                  <a:schemeClr val="tx2"/>
                </a:solidFill>
              </a:defRPr>
            </a:lvl6pPr>
            <a:lvl7pPr eaLnBrk="1" latinLnBrk="0" hangingPunct="1">
              <a:defRPr kumimoji="0" lang="fr-FR">
                <a:solidFill>
                  <a:schemeClr val="tx2"/>
                </a:solidFill>
              </a:defRPr>
            </a:lvl7pPr>
            <a:lvl8pPr eaLnBrk="1" latinLnBrk="0" hangingPunct="1">
              <a:defRPr kumimoji="0" lang="fr-FR">
                <a:solidFill>
                  <a:schemeClr val="tx2"/>
                </a:solidFill>
              </a:defRPr>
            </a:lvl8pPr>
            <a:lvl9pPr eaLnBrk="1" latinLnBrk="0" hangingPunct="1">
              <a:defRPr kumimoji="0" lang="fr-FR">
                <a:solidFill>
                  <a:schemeClr val="tx2"/>
                </a:solidFill>
              </a:defRPr>
            </a:lvl9pPr>
            <a:extLst/>
          </a:lstStyle>
          <a:p>
            <a:r>
              <a:rPr lang="fr-FR" dirty="0" smtClean="0"/>
              <a:t>Mon FUTUR</a:t>
            </a:r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 r="7258"/>
          <a:stretch/>
        </p:blipFill>
        <p:spPr>
          <a:xfrm>
            <a:off x="76200" y="1828800"/>
            <a:ext cx="2479865" cy="235251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7000" y="1600200"/>
            <a:ext cx="3192032" cy="244443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43600" y="1447800"/>
            <a:ext cx="2971642" cy="23310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9"/>
          <p:cNvSpPr txBox="1">
            <a:spLocks/>
          </p:cNvSpPr>
          <p:nvPr/>
        </p:nvSpPr>
        <p:spPr>
          <a:xfrm>
            <a:off x="4114800" y="457200"/>
            <a:ext cx="3124200" cy="990600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lang="fr-FR" sz="3200" cap="all" baseline="0">
                <a:solidFill>
                  <a:schemeClr val="tx2"/>
                </a:solidFill>
                <a:effectLst>
                  <a:outerShdw blurRad="51000" dist="370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 lang="fr-FR">
                <a:solidFill>
                  <a:schemeClr val="tx2"/>
                </a:solidFill>
              </a:defRPr>
            </a:lvl2pPr>
            <a:lvl3pPr eaLnBrk="1" latinLnBrk="0" hangingPunct="1">
              <a:defRPr kumimoji="0" lang="fr-FR">
                <a:solidFill>
                  <a:schemeClr val="tx2"/>
                </a:solidFill>
              </a:defRPr>
            </a:lvl3pPr>
            <a:lvl4pPr eaLnBrk="1" latinLnBrk="0" hangingPunct="1">
              <a:defRPr kumimoji="0" lang="fr-FR">
                <a:solidFill>
                  <a:schemeClr val="tx2"/>
                </a:solidFill>
              </a:defRPr>
            </a:lvl4pPr>
            <a:lvl5pPr eaLnBrk="1" latinLnBrk="0" hangingPunct="1">
              <a:defRPr kumimoji="0" lang="fr-FR">
                <a:solidFill>
                  <a:schemeClr val="tx2"/>
                </a:solidFill>
              </a:defRPr>
            </a:lvl5pPr>
            <a:lvl6pPr eaLnBrk="1" latinLnBrk="0" hangingPunct="1">
              <a:defRPr kumimoji="0" lang="fr-FR">
                <a:solidFill>
                  <a:schemeClr val="tx2"/>
                </a:solidFill>
              </a:defRPr>
            </a:lvl6pPr>
            <a:lvl7pPr eaLnBrk="1" latinLnBrk="0" hangingPunct="1">
              <a:defRPr kumimoji="0" lang="fr-FR">
                <a:solidFill>
                  <a:schemeClr val="tx2"/>
                </a:solidFill>
              </a:defRPr>
            </a:lvl7pPr>
            <a:lvl8pPr eaLnBrk="1" latinLnBrk="0" hangingPunct="1">
              <a:defRPr kumimoji="0" lang="fr-FR">
                <a:solidFill>
                  <a:schemeClr val="tx2"/>
                </a:solidFill>
              </a:defRPr>
            </a:lvl8pPr>
            <a:lvl9pPr eaLnBrk="1" latinLnBrk="0" hangingPunct="1">
              <a:defRPr kumimoji="0" lang="fr-FR">
                <a:solidFill>
                  <a:schemeClr val="tx2"/>
                </a:solidFill>
              </a:defRPr>
            </a:lvl9pPr>
            <a:extLst/>
          </a:lstStyle>
          <a:p>
            <a:r>
              <a:rPr lang="fr-FR" dirty="0" smtClean="0"/>
              <a:t>Mon FUTUR</a:t>
            </a:r>
            <a:endParaRPr lang="fr-FR" dirty="0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3200" y="4258377"/>
            <a:ext cx="2438400" cy="206622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8595" y="4114800"/>
            <a:ext cx="2982205" cy="22366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Espace réservé pour une image  10"/>
          <p:cNvPicPr>
            <a:picLocks noGrp="1" noChangeAspect="1"/>
          </p:cNvPicPr>
          <p:nvPr>
            <p:ph type="pic" sz="quarter" idx="12"/>
          </p:nvPr>
        </p:nvPicPr>
        <p:blipFill>
          <a:blip r:embed="rId5"/>
          <a:srcRect l="21875" r="21875"/>
          <a:stretch>
            <a:fillRect/>
          </a:stretch>
        </p:blipFill>
        <p:spPr>
          <a:xfrm>
            <a:off x="152400" y="228600"/>
            <a:ext cx="3086100" cy="5181600"/>
          </a:xfrm>
        </p:spPr>
      </p:pic>
      <p:sp>
        <p:nvSpPr>
          <p:cNvPr id="13" name="ZoneTexte 12"/>
          <p:cNvSpPr txBox="1"/>
          <p:nvPr/>
        </p:nvSpPr>
        <p:spPr>
          <a:xfrm>
            <a:off x="3886200" y="1600200"/>
            <a:ext cx="43434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U</a:t>
            </a:r>
            <a:r>
              <a:rPr lang="fr-FR" dirty="0" smtClean="0"/>
              <a:t>ne motivation secondaire mais tout aussi importante:</a:t>
            </a:r>
          </a:p>
          <a:p>
            <a:endParaRPr lang="fr-FR" dirty="0"/>
          </a:p>
          <a:p>
            <a:r>
              <a:rPr lang="fr-FR" dirty="0" smtClean="0"/>
              <a:t>Projet de découvrir une nouvelle culture, de nouveaux pays pour combiner ma passion des voyages en améliorant mon anglais</a:t>
            </a:r>
            <a:endParaRPr lang="fr-FR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ssicPhotoAlbum">
  <a:themeElements>
    <a:clrScheme name="Capital">
      <a:dk1>
        <a:srgbClr val="FFFFFF"/>
      </a:dk1>
      <a:lt1>
        <a:srgbClr val="000000"/>
      </a:lt1>
      <a:dk2>
        <a:srgbClr val="7C8F97"/>
      </a:dk2>
      <a:lt2>
        <a:srgbClr val="D1D0C8"/>
      </a:lt2>
      <a:accent1>
        <a:srgbClr val="4B5A60"/>
      </a:accent1>
      <a:accent2>
        <a:srgbClr val="9C5238"/>
      </a:accent2>
      <a:accent3>
        <a:srgbClr val="504539"/>
      </a:accent3>
      <a:accent4>
        <a:srgbClr val="C1AD79"/>
      </a:accent4>
      <a:accent5>
        <a:srgbClr val="667559"/>
      </a:accent5>
      <a:accent6>
        <a:srgbClr val="BAD6AD"/>
      </a:accent6>
      <a:hlink>
        <a:srgbClr val="524A82"/>
      </a:hlink>
      <a:folHlink>
        <a:srgbClr val="8F9954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70000"/>
                <a:satMod val="350000"/>
              </a:schemeClr>
            </a:gs>
          </a:gsLst>
          <a:path path="circle">
            <a:fillToRect l="51000" t="-20000" r="2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25000"/>
                <a:satMod val="350000"/>
              </a:schemeClr>
              <a:schemeClr val="phClr">
                <a:tint val="83000"/>
                <a:satMod val="115000"/>
              </a:schemeClr>
            </a:duotone>
          </a:blip>
          <a:tile tx="0" ty="0" sx="120000" sy="120000" flip="xy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Album photo classique.potx</Template>
  <TotalTime>0</TotalTime>
  <Words>185</Words>
  <Application>Microsoft Macintosh PowerPoint</Application>
  <PresentationFormat>Présentation à l'écran (4:3)</PresentationFormat>
  <Paragraphs>37</Paragraphs>
  <Slides>6</Slides>
  <Notes>6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7" baseType="lpstr">
      <vt:lpstr>ClassicPhotoAlbum</vt:lpstr>
      <vt:lpstr>Album photo  d’apprentissage des langues</vt:lpstr>
      <vt:lpstr>Présentation PowerPoint</vt:lpstr>
      <vt:lpstr>Mon present 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1</cp:revision>
  <dcterms:modified xsi:type="dcterms:W3CDTF">2012-06-26T07:51:35Z</dcterms:modified>
</cp:coreProperties>
</file>